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CC7F1B-9C8A-4BAD-81F7-FC5C572A62CC}" v="17" dt="2023-07-18T18:24:39.7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329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tireddy konda" userId="cf42f3b1228dc92c" providerId="LiveId" clId="{41CC7F1B-9C8A-4BAD-81F7-FC5C572A62CC}"/>
    <pc:docChg chg="undo custSel addSld modSld">
      <pc:chgData name="Kotireddy konda" userId="cf42f3b1228dc92c" providerId="LiveId" clId="{41CC7F1B-9C8A-4BAD-81F7-FC5C572A62CC}" dt="2023-07-18T18:25:33.146" v="2201" actId="14100"/>
      <pc:docMkLst>
        <pc:docMk/>
      </pc:docMkLst>
      <pc:sldChg chg="addSp modSp mod setBg">
        <pc:chgData name="Kotireddy konda" userId="cf42f3b1228dc92c" providerId="LiveId" clId="{41CC7F1B-9C8A-4BAD-81F7-FC5C572A62CC}" dt="2023-07-18T17:54:18.334" v="110" actId="26606"/>
        <pc:sldMkLst>
          <pc:docMk/>
          <pc:sldMk cId="1014711946" sldId="258"/>
        </pc:sldMkLst>
        <pc:spChg chg="mod">
          <ac:chgData name="Kotireddy konda" userId="cf42f3b1228dc92c" providerId="LiveId" clId="{41CC7F1B-9C8A-4BAD-81F7-FC5C572A62CC}" dt="2023-07-18T17:54:18.334" v="110" actId="26606"/>
          <ac:spMkLst>
            <pc:docMk/>
            <pc:sldMk cId="1014711946" sldId="258"/>
            <ac:spMk id="2" creationId="{A2563E51-237B-D722-D7B3-4E97D90D2F78}"/>
          </ac:spMkLst>
        </pc:spChg>
        <pc:spChg chg="mod">
          <ac:chgData name="Kotireddy konda" userId="cf42f3b1228dc92c" providerId="LiveId" clId="{41CC7F1B-9C8A-4BAD-81F7-FC5C572A62CC}" dt="2023-07-18T17:54:18.334" v="110" actId="26606"/>
          <ac:spMkLst>
            <pc:docMk/>
            <pc:sldMk cId="1014711946" sldId="258"/>
            <ac:spMk id="3" creationId="{E0A62899-0D81-2257-E1F1-6C03EA2CE89E}"/>
          </ac:spMkLst>
        </pc:spChg>
        <pc:picChg chg="add">
          <ac:chgData name="Kotireddy konda" userId="cf42f3b1228dc92c" providerId="LiveId" clId="{41CC7F1B-9C8A-4BAD-81F7-FC5C572A62CC}" dt="2023-07-18T17:54:18.334" v="110" actId="26606"/>
          <ac:picMkLst>
            <pc:docMk/>
            <pc:sldMk cId="1014711946" sldId="258"/>
            <ac:picMk id="5" creationId="{1976143A-97E7-0E1F-05B5-9E27A296990D}"/>
          </ac:picMkLst>
        </pc:picChg>
        <pc:cxnChg chg="add">
          <ac:chgData name="Kotireddy konda" userId="cf42f3b1228dc92c" providerId="LiveId" clId="{41CC7F1B-9C8A-4BAD-81F7-FC5C572A62CC}" dt="2023-07-18T17:54:18.334" v="110" actId="26606"/>
          <ac:cxnSpMkLst>
            <pc:docMk/>
            <pc:sldMk cId="1014711946" sldId="258"/>
            <ac:cxnSpMk id="9" creationId="{249EDD1B-F94D-B4E6-ACAA-566B9A26FDE3}"/>
          </ac:cxnSpMkLst>
        </pc:cxnChg>
      </pc:sldChg>
      <pc:sldChg chg="addSp delSp modSp new mod setBg">
        <pc:chgData name="Kotireddy konda" userId="cf42f3b1228dc92c" providerId="LiveId" clId="{41CC7F1B-9C8A-4BAD-81F7-FC5C572A62CC}" dt="2023-07-18T17:57:08.251" v="353" actId="26606"/>
        <pc:sldMkLst>
          <pc:docMk/>
          <pc:sldMk cId="857952470" sldId="259"/>
        </pc:sldMkLst>
        <pc:spChg chg="mod">
          <ac:chgData name="Kotireddy konda" userId="cf42f3b1228dc92c" providerId="LiveId" clId="{41CC7F1B-9C8A-4BAD-81F7-FC5C572A62CC}" dt="2023-07-18T17:57:08.251" v="353" actId="26606"/>
          <ac:spMkLst>
            <pc:docMk/>
            <pc:sldMk cId="857952470" sldId="259"/>
            <ac:spMk id="2" creationId="{2331BEDD-D6CF-7DFE-80A9-4A21C1BBCCE2}"/>
          </ac:spMkLst>
        </pc:spChg>
        <pc:spChg chg="mod">
          <ac:chgData name="Kotireddy konda" userId="cf42f3b1228dc92c" providerId="LiveId" clId="{41CC7F1B-9C8A-4BAD-81F7-FC5C572A62CC}" dt="2023-07-18T17:57:08.251" v="353" actId="26606"/>
          <ac:spMkLst>
            <pc:docMk/>
            <pc:sldMk cId="857952470" sldId="259"/>
            <ac:spMk id="3" creationId="{22A417D1-933E-6FC5-2A95-FB7D7378B9A3}"/>
          </ac:spMkLst>
        </pc:spChg>
        <pc:spChg chg="add">
          <ac:chgData name="Kotireddy konda" userId="cf42f3b1228dc92c" providerId="LiveId" clId="{41CC7F1B-9C8A-4BAD-81F7-FC5C572A62CC}" dt="2023-07-18T17:57:08.251" v="353" actId="26606"/>
          <ac:spMkLst>
            <pc:docMk/>
            <pc:sldMk cId="857952470" sldId="259"/>
            <ac:spMk id="11" creationId="{D4974D33-8DC5-464E-8C6D-BE58F0669C17}"/>
          </ac:spMkLst>
        </pc:spChg>
        <pc:spChg chg="add">
          <ac:chgData name="Kotireddy konda" userId="cf42f3b1228dc92c" providerId="LiveId" clId="{41CC7F1B-9C8A-4BAD-81F7-FC5C572A62CC}" dt="2023-07-18T17:57:08.251" v="353" actId="26606"/>
          <ac:spMkLst>
            <pc:docMk/>
            <pc:sldMk cId="857952470" sldId="259"/>
            <ac:spMk id="12" creationId="{F13C74B1-5B17-4795-BED0-7140497B445A}"/>
          </ac:spMkLst>
        </pc:spChg>
        <pc:picChg chg="add del">
          <ac:chgData name="Kotireddy konda" userId="cf42f3b1228dc92c" providerId="LiveId" clId="{41CC7F1B-9C8A-4BAD-81F7-FC5C572A62CC}" dt="2023-07-18T17:57:08.230" v="352" actId="26606"/>
          <ac:picMkLst>
            <pc:docMk/>
            <pc:sldMk cId="857952470" sldId="259"/>
            <ac:picMk id="5" creationId="{38DEE29A-D414-9DEF-FCC5-8F52FE482793}"/>
          </ac:picMkLst>
        </pc:picChg>
        <pc:picChg chg="add">
          <ac:chgData name="Kotireddy konda" userId="cf42f3b1228dc92c" providerId="LiveId" clId="{41CC7F1B-9C8A-4BAD-81F7-FC5C572A62CC}" dt="2023-07-18T17:57:08.251" v="353" actId="26606"/>
          <ac:picMkLst>
            <pc:docMk/>
            <pc:sldMk cId="857952470" sldId="259"/>
            <ac:picMk id="13" creationId="{3730D220-A344-1FAD-ABE0-FB8D67959F0F}"/>
          </ac:picMkLst>
        </pc:picChg>
        <pc:cxnChg chg="add del">
          <ac:chgData name="Kotireddy konda" userId="cf42f3b1228dc92c" providerId="LiveId" clId="{41CC7F1B-9C8A-4BAD-81F7-FC5C572A62CC}" dt="2023-07-18T17:57:08.230" v="352" actId="26606"/>
          <ac:cxnSpMkLst>
            <pc:docMk/>
            <pc:sldMk cId="857952470" sldId="259"/>
            <ac:cxnSpMk id="9" creationId="{249EDD1B-F94D-B4E6-ACAA-566B9A26FDE3}"/>
          </ac:cxnSpMkLst>
        </pc:cxnChg>
      </pc:sldChg>
      <pc:sldChg chg="addSp delSp modSp new mod setBg">
        <pc:chgData name="Kotireddy konda" userId="cf42f3b1228dc92c" providerId="LiveId" clId="{41CC7F1B-9C8A-4BAD-81F7-FC5C572A62CC}" dt="2023-07-18T18:03:49.122" v="953" actId="26606"/>
        <pc:sldMkLst>
          <pc:docMk/>
          <pc:sldMk cId="3374776806" sldId="260"/>
        </pc:sldMkLst>
        <pc:spChg chg="mod">
          <ac:chgData name="Kotireddy konda" userId="cf42f3b1228dc92c" providerId="LiveId" clId="{41CC7F1B-9C8A-4BAD-81F7-FC5C572A62CC}" dt="2023-07-18T18:03:49.122" v="953" actId="26606"/>
          <ac:spMkLst>
            <pc:docMk/>
            <pc:sldMk cId="3374776806" sldId="260"/>
            <ac:spMk id="2" creationId="{4F35363D-5952-6B35-B85C-848F7EB7DBCE}"/>
          </ac:spMkLst>
        </pc:spChg>
        <pc:spChg chg="add del mod">
          <ac:chgData name="Kotireddy konda" userId="cf42f3b1228dc92c" providerId="LiveId" clId="{41CC7F1B-9C8A-4BAD-81F7-FC5C572A62CC}" dt="2023-07-18T18:03:49.122" v="953" actId="26606"/>
          <ac:spMkLst>
            <pc:docMk/>
            <pc:sldMk cId="3374776806" sldId="260"/>
            <ac:spMk id="3" creationId="{F62D3317-831A-56F3-754F-C26C408BE9F4}"/>
          </ac:spMkLst>
        </pc:spChg>
        <pc:spChg chg="add del">
          <ac:chgData name="Kotireddy konda" userId="cf42f3b1228dc92c" providerId="LiveId" clId="{41CC7F1B-9C8A-4BAD-81F7-FC5C572A62CC}" dt="2023-07-18T18:03:24.892" v="948" actId="26606"/>
          <ac:spMkLst>
            <pc:docMk/>
            <pc:sldMk cId="3374776806" sldId="260"/>
            <ac:spMk id="9" creationId="{C05CBC3C-2E5A-4839-8B9B-2E5A6ADF0F58}"/>
          </ac:spMkLst>
        </pc:spChg>
        <pc:spChg chg="add del">
          <ac:chgData name="Kotireddy konda" userId="cf42f3b1228dc92c" providerId="LiveId" clId="{41CC7F1B-9C8A-4BAD-81F7-FC5C572A62CC}" dt="2023-07-18T18:03:18.290" v="946" actId="26606"/>
          <ac:spMkLst>
            <pc:docMk/>
            <pc:sldMk cId="3374776806" sldId="260"/>
            <ac:spMk id="10" creationId="{B50AB553-2A96-4A92-96F2-93548E096954}"/>
          </ac:spMkLst>
        </pc:spChg>
        <pc:spChg chg="add del">
          <ac:chgData name="Kotireddy konda" userId="cf42f3b1228dc92c" providerId="LiveId" clId="{41CC7F1B-9C8A-4BAD-81F7-FC5C572A62CC}" dt="2023-07-18T18:03:24.892" v="948" actId="26606"/>
          <ac:spMkLst>
            <pc:docMk/>
            <pc:sldMk cId="3374776806" sldId="260"/>
            <ac:spMk id="11" creationId="{DB5B423A-57CC-4C58-AA26-8E2E862B03A0}"/>
          </ac:spMkLst>
        </pc:spChg>
        <pc:spChg chg="add del">
          <ac:chgData name="Kotireddy konda" userId="cf42f3b1228dc92c" providerId="LiveId" clId="{41CC7F1B-9C8A-4BAD-81F7-FC5C572A62CC}" dt="2023-07-18T18:03:44.963" v="950" actId="26606"/>
          <ac:spMkLst>
            <pc:docMk/>
            <pc:sldMk cId="3374776806" sldId="260"/>
            <ac:spMk id="14" creationId="{5C8908E2-EE49-44D2-9428-A28D2312A8D5}"/>
          </ac:spMkLst>
        </pc:spChg>
        <pc:spChg chg="add del">
          <ac:chgData name="Kotireddy konda" userId="cf42f3b1228dc92c" providerId="LiveId" clId="{41CC7F1B-9C8A-4BAD-81F7-FC5C572A62CC}" dt="2023-07-18T18:03:44.963" v="950" actId="26606"/>
          <ac:spMkLst>
            <pc:docMk/>
            <pc:sldMk cId="3374776806" sldId="260"/>
            <ac:spMk id="15" creationId="{7449A6C7-D15F-4AA5-BFA5-71A404B47016}"/>
          </ac:spMkLst>
        </pc:spChg>
        <pc:spChg chg="add del">
          <ac:chgData name="Kotireddy konda" userId="cf42f3b1228dc92c" providerId="LiveId" clId="{41CC7F1B-9C8A-4BAD-81F7-FC5C572A62CC}" dt="2023-07-18T18:03:44.963" v="950" actId="26606"/>
          <ac:spMkLst>
            <pc:docMk/>
            <pc:sldMk cId="3374776806" sldId="260"/>
            <ac:spMk id="17" creationId="{ED888B23-07FA-482A-96DF-47E31AF1A603}"/>
          </ac:spMkLst>
        </pc:spChg>
        <pc:spChg chg="add del">
          <ac:chgData name="Kotireddy konda" userId="cf42f3b1228dc92c" providerId="LiveId" clId="{41CC7F1B-9C8A-4BAD-81F7-FC5C572A62CC}" dt="2023-07-18T18:03:49.091" v="952" actId="26606"/>
          <ac:spMkLst>
            <pc:docMk/>
            <pc:sldMk cId="3374776806" sldId="260"/>
            <ac:spMk id="22" creationId="{B50AB553-2A96-4A92-96F2-93548E096954}"/>
          </ac:spMkLst>
        </pc:spChg>
        <pc:spChg chg="add">
          <ac:chgData name="Kotireddy konda" userId="cf42f3b1228dc92c" providerId="LiveId" clId="{41CC7F1B-9C8A-4BAD-81F7-FC5C572A62CC}" dt="2023-07-18T18:03:49.122" v="953" actId="26606"/>
          <ac:spMkLst>
            <pc:docMk/>
            <pc:sldMk cId="3374776806" sldId="260"/>
            <ac:spMk id="25" creationId="{C05CBC3C-2E5A-4839-8B9B-2E5A6ADF0F58}"/>
          </ac:spMkLst>
        </pc:spChg>
        <pc:spChg chg="add">
          <ac:chgData name="Kotireddy konda" userId="cf42f3b1228dc92c" providerId="LiveId" clId="{41CC7F1B-9C8A-4BAD-81F7-FC5C572A62CC}" dt="2023-07-18T18:03:49.122" v="953" actId="26606"/>
          <ac:spMkLst>
            <pc:docMk/>
            <pc:sldMk cId="3374776806" sldId="260"/>
            <ac:spMk id="26" creationId="{DB5B423A-57CC-4C58-AA26-8E2E862B03A0}"/>
          </ac:spMkLst>
        </pc:spChg>
        <pc:grpChg chg="add del">
          <ac:chgData name="Kotireddy konda" userId="cf42f3b1228dc92c" providerId="LiveId" clId="{41CC7F1B-9C8A-4BAD-81F7-FC5C572A62CC}" dt="2023-07-18T18:03:44.963" v="950" actId="26606"/>
          <ac:grpSpMkLst>
            <pc:docMk/>
            <pc:sldMk cId="3374776806" sldId="260"/>
            <ac:grpSpMk id="16" creationId="{05314994-6337-4875-8CF5-652CAFE8342C}"/>
          </ac:grpSpMkLst>
        </pc:grpChg>
        <pc:graphicFrameChg chg="add del">
          <ac:chgData name="Kotireddy konda" userId="cf42f3b1228dc92c" providerId="LiveId" clId="{41CC7F1B-9C8A-4BAD-81F7-FC5C572A62CC}" dt="2023-07-18T18:03:18.290" v="946" actId="26606"/>
          <ac:graphicFrameMkLst>
            <pc:docMk/>
            <pc:sldMk cId="3374776806" sldId="260"/>
            <ac:graphicFrameMk id="5" creationId="{0EAA3D1E-BE47-578A-2FBB-ABED482F5439}"/>
          </ac:graphicFrameMkLst>
        </pc:graphicFrameChg>
        <pc:graphicFrameChg chg="add del">
          <ac:chgData name="Kotireddy konda" userId="cf42f3b1228dc92c" providerId="LiveId" clId="{41CC7F1B-9C8A-4BAD-81F7-FC5C572A62CC}" dt="2023-07-18T18:03:24.892" v="948" actId="26606"/>
          <ac:graphicFrameMkLst>
            <pc:docMk/>
            <pc:sldMk cId="3374776806" sldId="260"/>
            <ac:graphicFrameMk id="12" creationId="{E5BA21FB-68E3-5C3D-F632-6D5C60D61A15}"/>
          </ac:graphicFrameMkLst>
        </pc:graphicFrameChg>
        <pc:graphicFrameChg chg="add del">
          <ac:chgData name="Kotireddy konda" userId="cf42f3b1228dc92c" providerId="LiveId" clId="{41CC7F1B-9C8A-4BAD-81F7-FC5C572A62CC}" dt="2023-07-18T18:03:44.963" v="950" actId="26606"/>
          <ac:graphicFrameMkLst>
            <pc:docMk/>
            <pc:sldMk cId="3374776806" sldId="260"/>
            <ac:graphicFrameMk id="19" creationId="{AD61E0FC-500E-C3E8-E733-1BB95FB1A259}"/>
          </ac:graphicFrameMkLst>
        </pc:graphicFrameChg>
        <pc:graphicFrameChg chg="add del">
          <ac:chgData name="Kotireddy konda" userId="cf42f3b1228dc92c" providerId="LiveId" clId="{41CC7F1B-9C8A-4BAD-81F7-FC5C572A62CC}" dt="2023-07-18T18:03:49.091" v="952" actId="26606"/>
          <ac:graphicFrameMkLst>
            <pc:docMk/>
            <pc:sldMk cId="3374776806" sldId="260"/>
            <ac:graphicFrameMk id="23" creationId="{0EAA3D1E-BE47-578A-2FBB-ABED482F5439}"/>
          </ac:graphicFrameMkLst>
        </pc:graphicFrameChg>
        <pc:graphicFrameChg chg="add">
          <ac:chgData name="Kotireddy konda" userId="cf42f3b1228dc92c" providerId="LiveId" clId="{41CC7F1B-9C8A-4BAD-81F7-FC5C572A62CC}" dt="2023-07-18T18:03:49.122" v="953" actId="26606"/>
          <ac:graphicFrameMkLst>
            <pc:docMk/>
            <pc:sldMk cId="3374776806" sldId="260"/>
            <ac:graphicFrameMk id="27" creationId="{E5BA21FB-68E3-5C3D-F632-6D5C60D61A15}"/>
          </ac:graphicFrameMkLst>
        </pc:graphicFrameChg>
        <pc:picChg chg="add del">
          <ac:chgData name="Kotireddy konda" userId="cf42f3b1228dc92c" providerId="LiveId" clId="{41CC7F1B-9C8A-4BAD-81F7-FC5C572A62CC}" dt="2023-07-18T18:03:18.290" v="946" actId="26606"/>
          <ac:picMkLst>
            <pc:docMk/>
            <pc:sldMk cId="3374776806" sldId="260"/>
            <ac:picMk id="6" creationId="{F9BCA179-399F-50B4-3EB8-A6B35472561D}"/>
          </ac:picMkLst>
        </pc:picChg>
        <pc:picChg chg="add del">
          <ac:chgData name="Kotireddy konda" userId="cf42f3b1228dc92c" providerId="LiveId" clId="{41CC7F1B-9C8A-4BAD-81F7-FC5C572A62CC}" dt="2023-07-18T18:03:49.091" v="952" actId="26606"/>
          <ac:picMkLst>
            <pc:docMk/>
            <pc:sldMk cId="3374776806" sldId="260"/>
            <ac:picMk id="21" creationId="{F9BCA179-399F-50B4-3EB8-A6B35472561D}"/>
          </ac:picMkLst>
        </pc:picChg>
      </pc:sldChg>
      <pc:sldChg chg="addSp delSp modSp new mod setBg">
        <pc:chgData name="Kotireddy konda" userId="cf42f3b1228dc92c" providerId="LiveId" clId="{41CC7F1B-9C8A-4BAD-81F7-FC5C572A62CC}" dt="2023-07-18T18:13:55.493" v="1650" actId="26606"/>
        <pc:sldMkLst>
          <pc:docMk/>
          <pc:sldMk cId="1864152591" sldId="261"/>
        </pc:sldMkLst>
        <pc:spChg chg="mod">
          <ac:chgData name="Kotireddy konda" userId="cf42f3b1228dc92c" providerId="LiveId" clId="{41CC7F1B-9C8A-4BAD-81F7-FC5C572A62CC}" dt="2023-07-18T18:13:55.493" v="1650" actId="26606"/>
          <ac:spMkLst>
            <pc:docMk/>
            <pc:sldMk cId="1864152591" sldId="261"/>
            <ac:spMk id="2" creationId="{A67D1BCE-CEF2-79F2-D59E-9CFD0E5F7B08}"/>
          </ac:spMkLst>
        </pc:spChg>
        <pc:spChg chg="del mod">
          <ac:chgData name="Kotireddy konda" userId="cf42f3b1228dc92c" providerId="LiveId" clId="{41CC7F1B-9C8A-4BAD-81F7-FC5C572A62CC}" dt="2023-07-18T18:13:55.493" v="1650" actId="26606"/>
          <ac:spMkLst>
            <pc:docMk/>
            <pc:sldMk cId="1864152591" sldId="261"/>
            <ac:spMk id="3" creationId="{2F1FA998-04D7-3480-6C0B-FC494928F015}"/>
          </ac:spMkLst>
        </pc:spChg>
        <pc:spChg chg="add">
          <ac:chgData name="Kotireddy konda" userId="cf42f3b1228dc92c" providerId="LiveId" clId="{41CC7F1B-9C8A-4BAD-81F7-FC5C572A62CC}" dt="2023-07-18T18:13:55.493" v="1650" actId="26606"/>
          <ac:spMkLst>
            <pc:docMk/>
            <pc:sldMk cId="1864152591" sldId="261"/>
            <ac:spMk id="6" creationId="{5C8908E2-EE49-44D2-9428-A28D2312A8D5}"/>
          </ac:spMkLst>
        </pc:spChg>
        <pc:spChg chg="add del">
          <ac:chgData name="Kotireddy konda" userId="cf42f3b1228dc92c" providerId="LiveId" clId="{41CC7F1B-9C8A-4BAD-81F7-FC5C572A62CC}" dt="2023-07-18T18:13:47.604" v="1649" actId="26606"/>
          <ac:spMkLst>
            <pc:docMk/>
            <pc:sldMk cId="1864152591" sldId="261"/>
            <ac:spMk id="9" creationId="{04812C46-200A-4DEB-A05E-3ED6C68C2387}"/>
          </ac:spMkLst>
        </pc:spChg>
        <pc:spChg chg="add del">
          <ac:chgData name="Kotireddy konda" userId="cf42f3b1228dc92c" providerId="LiveId" clId="{41CC7F1B-9C8A-4BAD-81F7-FC5C572A62CC}" dt="2023-07-18T18:13:47.604" v="1649" actId="26606"/>
          <ac:spMkLst>
            <pc:docMk/>
            <pc:sldMk cId="1864152591" sldId="261"/>
            <ac:spMk id="11" creationId="{D1EA859B-E555-4109-94F3-6700E046E008}"/>
          </ac:spMkLst>
        </pc:spChg>
        <pc:spChg chg="add">
          <ac:chgData name="Kotireddy konda" userId="cf42f3b1228dc92c" providerId="LiveId" clId="{41CC7F1B-9C8A-4BAD-81F7-FC5C572A62CC}" dt="2023-07-18T18:13:55.493" v="1650" actId="26606"/>
          <ac:spMkLst>
            <pc:docMk/>
            <pc:sldMk cId="1864152591" sldId="261"/>
            <ac:spMk id="15" creationId="{7449A6C7-D15F-4AA5-BFA5-71A404B47016}"/>
          </ac:spMkLst>
        </pc:spChg>
        <pc:spChg chg="add">
          <ac:chgData name="Kotireddy konda" userId="cf42f3b1228dc92c" providerId="LiveId" clId="{41CC7F1B-9C8A-4BAD-81F7-FC5C572A62CC}" dt="2023-07-18T18:13:55.493" v="1650" actId="26606"/>
          <ac:spMkLst>
            <pc:docMk/>
            <pc:sldMk cId="1864152591" sldId="261"/>
            <ac:spMk id="17" creationId="{ED888B23-07FA-482A-96DF-47E31AF1A603}"/>
          </ac:spMkLst>
        </pc:spChg>
        <pc:grpChg chg="add">
          <ac:chgData name="Kotireddy konda" userId="cf42f3b1228dc92c" providerId="LiveId" clId="{41CC7F1B-9C8A-4BAD-81F7-FC5C572A62CC}" dt="2023-07-18T18:13:55.493" v="1650" actId="26606"/>
          <ac:grpSpMkLst>
            <pc:docMk/>
            <pc:sldMk cId="1864152591" sldId="261"/>
            <ac:grpSpMk id="7" creationId="{05314994-6337-4875-8CF5-652CAFE8342C}"/>
          </ac:grpSpMkLst>
        </pc:grpChg>
        <pc:graphicFrameChg chg="add">
          <ac:chgData name="Kotireddy konda" userId="cf42f3b1228dc92c" providerId="LiveId" clId="{41CC7F1B-9C8A-4BAD-81F7-FC5C572A62CC}" dt="2023-07-18T18:13:55.493" v="1650" actId="26606"/>
          <ac:graphicFrameMkLst>
            <pc:docMk/>
            <pc:sldMk cId="1864152591" sldId="261"/>
            <ac:graphicFrameMk id="8" creationId="{B95A85F4-B60A-E671-1439-5587AE2472B9}"/>
          </ac:graphicFrameMkLst>
        </pc:graphicFrameChg>
        <pc:picChg chg="add del">
          <ac:chgData name="Kotireddy konda" userId="cf42f3b1228dc92c" providerId="LiveId" clId="{41CC7F1B-9C8A-4BAD-81F7-FC5C572A62CC}" dt="2023-07-18T18:13:47.604" v="1649" actId="26606"/>
          <ac:picMkLst>
            <pc:docMk/>
            <pc:sldMk cId="1864152591" sldId="261"/>
            <ac:picMk id="5" creationId="{A2ED134E-031B-BA41-AA67-F1A8AB5F8F21}"/>
          </ac:picMkLst>
        </pc:picChg>
      </pc:sldChg>
      <pc:sldChg chg="addSp delSp modSp new mod setBg">
        <pc:chgData name="Kotireddy konda" userId="cf42f3b1228dc92c" providerId="LiveId" clId="{41CC7F1B-9C8A-4BAD-81F7-FC5C572A62CC}" dt="2023-07-18T18:22:12.686" v="2173" actId="1032"/>
        <pc:sldMkLst>
          <pc:docMk/>
          <pc:sldMk cId="2136444174" sldId="262"/>
        </pc:sldMkLst>
        <pc:spChg chg="mod">
          <ac:chgData name="Kotireddy konda" userId="cf42f3b1228dc92c" providerId="LiveId" clId="{41CC7F1B-9C8A-4BAD-81F7-FC5C572A62CC}" dt="2023-07-18T18:21:41.569" v="2171" actId="26606"/>
          <ac:spMkLst>
            <pc:docMk/>
            <pc:sldMk cId="2136444174" sldId="262"/>
            <ac:spMk id="2" creationId="{916AE6F6-0596-FDE0-7B1F-F30F2BB94A9E}"/>
          </ac:spMkLst>
        </pc:spChg>
        <pc:spChg chg="mod">
          <ac:chgData name="Kotireddy konda" userId="cf42f3b1228dc92c" providerId="LiveId" clId="{41CC7F1B-9C8A-4BAD-81F7-FC5C572A62CC}" dt="2023-07-18T18:21:41.569" v="2171" actId="26606"/>
          <ac:spMkLst>
            <pc:docMk/>
            <pc:sldMk cId="2136444174" sldId="262"/>
            <ac:spMk id="3" creationId="{AF2AEBED-26F4-60F8-14A9-BEF8C8A2E3BF}"/>
          </ac:spMkLst>
        </pc:spChg>
        <pc:graphicFrameChg chg="add del modGraphic">
          <ac:chgData name="Kotireddy konda" userId="cf42f3b1228dc92c" providerId="LiveId" clId="{41CC7F1B-9C8A-4BAD-81F7-FC5C572A62CC}" dt="2023-07-18T18:22:12.686" v="2173" actId="1032"/>
          <ac:graphicFrameMkLst>
            <pc:docMk/>
            <pc:sldMk cId="2136444174" sldId="262"/>
            <ac:graphicFrameMk id="4" creationId="{D25FE2A9-7206-6F5E-DB5A-4B7214496CB9}"/>
          </ac:graphicFrameMkLst>
        </pc:graphicFrameChg>
        <pc:picChg chg="add">
          <ac:chgData name="Kotireddy konda" userId="cf42f3b1228dc92c" providerId="LiveId" clId="{41CC7F1B-9C8A-4BAD-81F7-FC5C572A62CC}" dt="2023-07-18T18:21:41.569" v="2171" actId="26606"/>
          <ac:picMkLst>
            <pc:docMk/>
            <pc:sldMk cId="2136444174" sldId="262"/>
            <ac:picMk id="5" creationId="{84B7090D-51BD-4935-4782-12DFAF757E0B}"/>
          </ac:picMkLst>
        </pc:picChg>
        <pc:cxnChg chg="add">
          <ac:chgData name="Kotireddy konda" userId="cf42f3b1228dc92c" providerId="LiveId" clId="{41CC7F1B-9C8A-4BAD-81F7-FC5C572A62CC}" dt="2023-07-18T18:21:41.569" v="2171" actId="26606"/>
          <ac:cxnSpMkLst>
            <pc:docMk/>
            <pc:sldMk cId="2136444174" sldId="262"/>
            <ac:cxnSpMk id="9" creationId="{1503BFE4-729B-D9D0-C17B-501E6AF1127A}"/>
          </ac:cxnSpMkLst>
        </pc:cxnChg>
      </pc:sldChg>
      <pc:sldChg chg="addSp delSp modSp new mod">
        <pc:chgData name="Kotireddy konda" userId="cf42f3b1228dc92c" providerId="LiveId" clId="{41CC7F1B-9C8A-4BAD-81F7-FC5C572A62CC}" dt="2023-07-18T18:25:33.146" v="2201" actId="14100"/>
        <pc:sldMkLst>
          <pc:docMk/>
          <pc:sldMk cId="1350854595" sldId="263"/>
        </pc:sldMkLst>
        <pc:spChg chg="mod">
          <ac:chgData name="Kotireddy konda" userId="cf42f3b1228dc92c" providerId="LiveId" clId="{41CC7F1B-9C8A-4BAD-81F7-FC5C572A62CC}" dt="2023-07-18T18:22:29.219" v="2175"/>
          <ac:spMkLst>
            <pc:docMk/>
            <pc:sldMk cId="1350854595" sldId="263"/>
            <ac:spMk id="2" creationId="{CFE9FEAC-4527-A110-7F83-04EDDDB2AC25}"/>
          </ac:spMkLst>
        </pc:spChg>
        <pc:spChg chg="del">
          <ac:chgData name="Kotireddy konda" userId="cf42f3b1228dc92c" providerId="LiveId" clId="{41CC7F1B-9C8A-4BAD-81F7-FC5C572A62CC}" dt="2023-07-18T18:22:33.905" v="2176" actId="478"/>
          <ac:spMkLst>
            <pc:docMk/>
            <pc:sldMk cId="1350854595" sldId="263"/>
            <ac:spMk id="3" creationId="{0D672FD5-9C21-1EAC-FD6D-365138F87D27}"/>
          </ac:spMkLst>
        </pc:spChg>
        <pc:graphicFrameChg chg="add mod modGraphic">
          <ac:chgData name="Kotireddy konda" userId="cf42f3b1228dc92c" providerId="LiveId" clId="{41CC7F1B-9C8A-4BAD-81F7-FC5C572A62CC}" dt="2023-07-18T18:25:33.146" v="2201" actId="14100"/>
          <ac:graphicFrameMkLst>
            <pc:docMk/>
            <pc:sldMk cId="1350854595" sldId="263"/>
            <ac:graphicFrameMk id="4" creationId="{9B8EEABA-D309-4166-BE86-12FC7CAA9A9D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7F6F14-D073-468A-8F16-8BD8F753862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D3E0ED0-04A7-4026-BD41-2586FC381E64}">
      <dgm:prSet/>
      <dgm:spPr/>
      <dgm:t>
        <a:bodyPr/>
        <a:lstStyle/>
        <a:p>
          <a:r>
            <a:rPr lang="en-US"/>
            <a:t>ID: Unique identification of the player</a:t>
          </a:r>
        </a:p>
      </dgm:t>
    </dgm:pt>
    <dgm:pt modelId="{70801DD9-A9A2-4523-A7D4-94D614407E27}" type="parTrans" cxnId="{D10E5A7B-47AD-4154-A850-E5E6DD11AB3A}">
      <dgm:prSet/>
      <dgm:spPr/>
      <dgm:t>
        <a:bodyPr/>
        <a:lstStyle/>
        <a:p>
          <a:endParaRPr lang="en-US"/>
        </a:p>
      </dgm:t>
    </dgm:pt>
    <dgm:pt modelId="{940031EE-0D7B-45D5-9ABF-46C302F770A1}" type="sibTrans" cxnId="{D10E5A7B-47AD-4154-A850-E5E6DD11AB3A}">
      <dgm:prSet/>
      <dgm:spPr/>
      <dgm:t>
        <a:bodyPr/>
        <a:lstStyle/>
        <a:p>
          <a:endParaRPr lang="en-US"/>
        </a:p>
      </dgm:t>
    </dgm:pt>
    <dgm:pt modelId="{F090C536-62FA-4AEB-B91F-38B78032E8A2}">
      <dgm:prSet/>
      <dgm:spPr/>
      <dgm:t>
        <a:bodyPr/>
        <a:lstStyle/>
        <a:p>
          <a:r>
            <a:rPr lang="en-US"/>
            <a:t>Name: Name of the player</a:t>
          </a:r>
        </a:p>
      </dgm:t>
    </dgm:pt>
    <dgm:pt modelId="{08F46EC5-F9A5-4D3B-890D-411661CB7AA7}" type="parTrans" cxnId="{603D6E34-BB37-44B8-8D90-C5B938D1C89D}">
      <dgm:prSet/>
      <dgm:spPr/>
      <dgm:t>
        <a:bodyPr/>
        <a:lstStyle/>
        <a:p>
          <a:endParaRPr lang="en-US"/>
        </a:p>
      </dgm:t>
    </dgm:pt>
    <dgm:pt modelId="{1B24CCC0-82FF-4416-888D-C5DC7D022B7B}" type="sibTrans" cxnId="{603D6E34-BB37-44B8-8D90-C5B938D1C89D}">
      <dgm:prSet/>
      <dgm:spPr/>
      <dgm:t>
        <a:bodyPr/>
        <a:lstStyle/>
        <a:p>
          <a:endParaRPr lang="en-US"/>
        </a:p>
      </dgm:t>
    </dgm:pt>
    <dgm:pt modelId="{C45673EE-2744-408C-ABAF-1E67B4466053}">
      <dgm:prSet/>
      <dgm:spPr/>
      <dgm:t>
        <a:bodyPr/>
        <a:lstStyle/>
        <a:p>
          <a:r>
            <a:rPr lang="en-US"/>
            <a:t>Age: Age of the player</a:t>
          </a:r>
        </a:p>
      </dgm:t>
    </dgm:pt>
    <dgm:pt modelId="{1FF06C7D-C79A-45BC-B916-6A64CF819F86}" type="parTrans" cxnId="{FBAEFB8B-E549-4CC3-AEAD-41DE48A0FD6E}">
      <dgm:prSet/>
      <dgm:spPr/>
      <dgm:t>
        <a:bodyPr/>
        <a:lstStyle/>
        <a:p>
          <a:endParaRPr lang="en-US"/>
        </a:p>
      </dgm:t>
    </dgm:pt>
    <dgm:pt modelId="{6C2E68D8-2705-401A-80F2-ED4DA7A13064}" type="sibTrans" cxnId="{FBAEFB8B-E549-4CC3-AEAD-41DE48A0FD6E}">
      <dgm:prSet/>
      <dgm:spPr/>
      <dgm:t>
        <a:bodyPr/>
        <a:lstStyle/>
        <a:p>
          <a:endParaRPr lang="en-US"/>
        </a:p>
      </dgm:t>
    </dgm:pt>
    <dgm:pt modelId="{5E7173C4-7922-453E-8E9C-93815CD55C38}">
      <dgm:prSet/>
      <dgm:spPr/>
      <dgm:t>
        <a:bodyPr/>
        <a:lstStyle/>
        <a:p>
          <a:r>
            <a:rPr lang="en-US"/>
            <a:t>Nationality: Players Nationality</a:t>
          </a:r>
        </a:p>
      </dgm:t>
    </dgm:pt>
    <dgm:pt modelId="{CDE5BC66-F7B3-425F-8A3A-496F60D84E31}" type="parTrans" cxnId="{FAA0EA17-B10B-4841-B576-A24CBB5D48DB}">
      <dgm:prSet/>
      <dgm:spPr/>
      <dgm:t>
        <a:bodyPr/>
        <a:lstStyle/>
        <a:p>
          <a:endParaRPr lang="en-US"/>
        </a:p>
      </dgm:t>
    </dgm:pt>
    <dgm:pt modelId="{13D7E2F3-93A0-49D8-BC8C-3E4BC65501D1}" type="sibTrans" cxnId="{FAA0EA17-B10B-4841-B576-A24CBB5D48DB}">
      <dgm:prSet/>
      <dgm:spPr/>
      <dgm:t>
        <a:bodyPr/>
        <a:lstStyle/>
        <a:p>
          <a:endParaRPr lang="en-US"/>
        </a:p>
      </dgm:t>
    </dgm:pt>
    <dgm:pt modelId="{B92FFB12-C201-461E-A6ED-70E95EDA3E0C}">
      <dgm:prSet/>
      <dgm:spPr/>
      <dgm:t>
        <a:bodyPr/>
        <a:lstStyle/>
        <a:p>
          <a:r>
            <a:rPr lang="en-US"/>
            <a:t>Overall: Overall Rating</a:t>
          </a:r>
        </a:p>
      </dgm:t>
    </dgm:pt>
    <dgm:pt modelId="{A1C7E626-172B-4E2F-A6F9-A8803E25DB76}" type="parTrans" cxnId="{029F759B-354E-42F9-BDF4-2E0213208FD7}">
      <dgm:prSet/>
      <dgm:spPr/>
      <dgm:t>
        <a:bodyPr/>
        <a:lstStyle/>
        <a:p>
          <a:endParaRPr lang="en-US"/>
        </a:p>
      </dgm:t>
    </dgm:pt>
    <dgm:pt modelId="{6549F547-B3AD-455C-86C2-0AACB29DF709}" type="sibTrans" cxnId="{029F759B-354E-42F9-BDF4-2E0213208FD7}">
      <dgm:prSet/>
      <dgm:spPr/>
      <dgm:t>
        <a:bodyPr/>
        <a:lstStyle/>
        <a:p>
          <a:endParaRPr lang="en-US"/>
        </a:p>
      </dgm:t>
    </dgm:pt>
    <dgm:pt modelId="{2E57C3CC-FEE1-4C45-9C58-7E9F8AA3FCDA}">
      <dgm:prSet/>
      <dgm:spPr/>
      <dgm:t>
        <a:bodyPr/>
        <a:lstStyle/>
        <a:p>
          <a:r>
            <a:rPr lang="en-US"/>
            <a:t>Potential: Potential Rating</a:t>
          </a:r>
        </a:p>
      </dgm:t>
    </dgm:pt>
    <dgm:pt modelId="{9C6E6527-FC87-4546-8918-64BF60D24B72}" type="parTrans" cxnId="{9B4B23F1-D960-4618-ADCF-398D3E030CC4}">
      <dgm:prSet/>
      <dgm:spPr/>
      <dgm:t>
        <a:bodyPr/>
        <a:lstStyle/>
        <a:p>
          <a:endParaRPr lang="en-US"/>
        </a:p>
      </dgm:t>
    </dgm:pt>
    <dgm:pt modelId="{C6057281-AF57-4A8B-8870-D5E5F7BB5C2B}" type="sibTrans" cxnId="{9B4B23F1-D960-4618-ADCF-398D3E030CC4}">
      <dgm:prSet/>
      <dgm:spPr/>
      <dgm:t>
        <a:bodyPr/>
        <a:lstStyle/>
        <a:p>
          <a:endParaRPr lang="en-US"/>
        </a:p>
      </dgm:t>
    </dgm:pt>
    <dgm:pt modelId="{51F1A0CD-D0EE-4B0A-8082-BA4809F8DA01}">
      <dgm:prSet/>
      <dgm:spPr/>
      <dgm:t>
        <a:bodyPr/>
        <a:lstStyle/>
        <a:p>
          <a:r>
            <a:rPr lang="en-US"/>
            <a:t>Club: Player belongs to this club</a:t>
          </a:r>
        </a:p>
      </dgm:t>
    </dgm:pt>
    <dgm:pt modelId="{5FB8A65A-72DE-4167-B501-24E7774F18E1}" type="parTrans" cxnId="{DE4CCA04-77B1-41DC-92A7-6D676499F316}">
      <dgm:prSet/>
      <dgm:spPr/>
      <dgm:t>
        <a:bodyPr/>
        <a:lstStyle/>
        <a:p>
          <a:endParaRPr lang="en-US"/>
        </a:p>
      </dgm:t>
    </dgm:pt>
    <dgm:pt modelId="{6ABECCB2-3A2C-4EA3-A3DD-DD1CD266773A}" type="sibTrans" cxnId="{DE4CCA04-77B1-41DC-92A7-6D676499F316}">
      <dgm:prSet/>
      <dgm:spPr/>
      <dgm:t>
        <a:bodyPr/>
        <a:lstStyle/>
        <a:p>
          <a:endParaRPr lang="en-US"/>
        </a:p>
      </dgm:t>
    </dgm:pt>
    <dgm:pt modelId="{2523807D-F652-4D2E-A76E-5F5A957D1F27}">
      <dgm:prSet/>
      <dgm:spPr/>
      <dgm:t>
        <a:bodyPr/>
        <a:lstStyle/>
        <a:p>
          <a:r>
            <a:rPr lang="en-US"/>
            <a:t>Value: Current Market Value in Euros</a:t>
          </a:r>
        </a:p>
      </dgm:t>
    </dgm:pt>
    <dgm:pt modelId="{E27663B3-A751-4C1D-A0BE-F419DC5447F9}" type="parTrans" cxnId="{B287FA77-F902-4C66-83E6-0F424EF35D16}">
      <dgm:prSet/>
      <dgm:spPr/>
      <dgm:t>
        <a:bodyPr/>
        <a:lstStyle/>
        <a:p>
          <a:endParaRPr lang="en-US"/>
        </a:p>
      </dgm:t>
    </dgm:pt>
    <dgm:pt modelId="{0292E67D-918C-4E47-A3CC-5C8A4452E24E}" type="sibTrans" cxnId="{B287FA77-F902-4C66-83E6-0F424EF35D16}">
      <dgm:prSet/>
      <dgm:spPr/>
      <dgm:t>
        <a:bodyPr/>
        <a:lstStyle/>
        <a:p>
          <a:endParaRPr lang="en-US"/>
        </a:p>
      </dgm:t>
    </dgm:pt>
    <dgm:pt modelId="{5FE3D682-0537-4AED-BEAA-FAEC6F7A89BA}">
      <dgm:prSet/>
      <dgm:spPr/>
      <dgm:t>
        <a:bodyPr/>
        <a:lstStyle/>
        <a:p>
          <a:r>
            <a:rPr lang="en-US"/>
            <a:t>Wage: Current wage in Euros</a:t>
          </a:r>
        </a:p>
      </dgm:t>
    </dgm:pt>
    <dgm:pt modelId="{77860E5E-0AB7-43DA-BE59-D8010E9433AA}" type="parTrans" cxnId="{6A97EE37-F5EC-4358-85D3-5BBDAFFD68E1}">
      <dgm:prSet/>
      <dgm:spPr/>
      <dgm:t>
        <a:bodyPr/>
        <a:lstStyle/>
        <a:p>
          <a:endParaRPr lang="en-US"/>
        </a:p>
      </dgm:t>
    </dgm:pt>
    <dgm:pt modelId="{271CDFE2-C28A-44BF-A2EC-A3AD6DCDCDCD}" type="sibTrans" cxnId="{6A97EE37-F5EC-4358-85D3-5BBDAFFD68E1}">
      <dgm:prSet/>
      <dgm:spPr/>
      <dgm:t>
        <a:bodyPr/>
        <a:lstStyle/>
        <a:p>
          <a:endParaRPr lang="en-US"/>
        </a:p>
      </dgm:t>
    </dgm:pt>
    <dgm:pt modelId="{15AF8A6C-DEA3-44DE-AC43-D4C35F101F96}">
      <dgm:prSet/>
      <dgm:spPr/>
      <dgm:t>
        <a:bodyPr/>
        <a:lstStyle/>
        <a:p>
          <a:r>
            <a:rPr lang="en-US"/>
            <a:t>Preferred Foot: Preferred Foot for playing</a:t>
          </a:r>
        </a:p>
      </dgm:t>
    </dgm:pt>
    <dgm:pt modelId="{CCCC78B5-6C8F-4A88-8081-F4E37C5777E4}" type="parTrans" cxnId="{4EDEE4C5-64A7-4658-B4C6-FF338B34B35D}">
      <dgm:prSet/>
      <dgm:spPr/>
      <dgm:t>
        <a:bodyPr/>
        <a:lstStyle/>
        <a:p>
          <a:endParaRPr lang="en-US"/>
        </a:p>
      </dgm:t>
    </dgm:pt>
    <dgm:pt modelId="{FB4621CF-C7B0-4246-A35A-55B052CDF8BD}" type="sibTrans" cxnId="{4EDEE4C5-64A7-4658-B4C6-FF338B34B35D}">
      <dgm:prSet/>
      <dgm:spPr/>
      <dgm:t>
        <a:bodyPr/>
        <a:lstStyle/>
        <a:p>
          <a:endParaRPr lang="en-US"/>
        </a:p>
      </dgm:t>
    </dgm:pt>
    <dgm:pt modelId="{2568C9CF-D479-43CE-980C-A3E3FE5C077C}">
      <dgm:prSet/>
      <dgm:spPr/>
      <dgm:t>
        <a:bodyPr/>
        <a:lstStyle/>
        <a:p>
          <a:r>
            <a:rPr lang="en-US"/>
            <a:t>Jursey Number</a:t>
          </a:r>
        </a:p>
      </dgm:t>
    </dgm:pt>
    <dgm:pt modelId="{8596FA13-01D4-472A-8A83-EAFEDD745BD3}" type="parTrans" cxnId="{BA97405E-2D89-46D1-9DA1-530CA5462F0A}">
      <dgm:prSet/>
      <dgm:spPr/>
      <dgm:t>
        <a:bodyPr/>
        <a:lstStyle/>
        <a:p>
          <a:endParaRPr lang="en-US"/>
        </a:p>
      </dgm:t>
    </dgm:pt>
    <dgm:pt modelId="{016E2F50-8A8C-431D-9A93-919851967B65}" type="sibTrans" cxnId="{BA97405E-2D89-46D1-9DA1-530CA5462F0A}">
      <dgm:prSet/>
      <dgm:spPr/>
      <dgm:t>
        <a:bodyPr/>
        <a:lstStyle/>
        <a:p>
          <a:endParaRPr lang="en-US"/>
        </a:p>
      </dgm:t>
    </dgm:pt>
    <dgm:pt modelId="{B11E61EF-11F2-46D3-825A-C4D1E73C5BAD}">
      <dgm:prSet/>
      <dgm:spPr/>
      <dgm:t>
        <a:bodyPr/>
        <a:lstStyle/>
        <a:p>
          <a:r>
            <a:rPr lang="en-US"/>
            <a:t>Joined: Joining date</a:t>
          </a:r>
        </a:p>
      </dgm:t>
    </dgm:pt>
    <dgm:pt modelId="{744B41C1-4F36-4309-8FE0-C790DB6DC779}" type="parTrans" cxnId="{116BCFAA-7FA8-4373-A3A7-EE98AEB020A1}">
      <dgm:prSet/>
      <dgm:spPr/>
      <dgm:t>
        <a:bodyPr/>
        <a:lstStyle/>
        <a:p>
          <a:endParaRPr lang="en-US"/>
        </a:p>
      </dgm:t>
    </dgm:pt>
    <dgm:pt modelId="{42181DE9-A224-449C-BD5D-E0B48FB1DBCC}" type="sibTrans" cxnId="{116BCFAA-7FA8-4373-A3A7-EE98AEB020A1}">
      <dgm:prSet/>
      <dgm:spPr/>
      <dgm:t>
        <a:bodyPr/>
        <a:lstStyle/>
        <a:p>
          <a:endParaRPr lang="en-US"/>
        </a:p>
      </dgm:t>
    </dgm:pt>
    <dgm:pt modelId="{127761FF-E6A1-4298-8EF3-6EBAB3EF5640}">
      <dgm:prSet/>
      <dgm:spPr/>
      <dgm:t>
        <a:bodyPr/>
        <a:lstStyle/>
        <a:p>
          <a:r>
            <a:rPr lang="en-US"/>
            <a:t>Height in feet and inches</a:t>
          </a:r>
        </a:p>
      </dgm:t>
    </dgm:pt>
    <dgm:pt modelId="{9365847D-47DD-4CA7-8B1D-6F61717ACCFB}" type="parTrans" cxnId="{4971FB33-264C-4530-B1EE-50C2880FE6CF}">
      <dgm:prSet/>
      <dgm:spPr/>
      <dgm:t>
        <a:bodyPr/>
        <a:lstStyle/>
        <a:p>
          <a:endParaRPr lang="en-US"/>
        </a:p>
      </dgm:t>
    </dgm:pt>
    <dgm:pt modelId="{1284DB67-770A-4A38-9A00-EBFC3D6789C9}" type="sibTrans" cxnId="{4971FB33-264C-4530-B1EE-50C2880FE6CF}">
      <dgm:prSet/>
      <dgm:spPr/>
      <dgm:t>
        <a:bodyPr/>
        <a:lstStyle/>
        <a:p>
          <a:endParaRPr lang="en-US"/>
        </a:p>
      </dgm:t>
    </dgm:pt>
    <dgm:pt modelId="{A712609D-5DF4-45BE-9D84-E91C6061EA41}">
      <dgm:prSet/>
      <dgm:spPr/>
      <dgm:t>
        <a:bodyPr/>
        <a:lstStyle/>
        <a:p>
          <a:r>
            <a:rPr lang="en-US"/>
            <a:t>Weight in pounds(lbs)</a:t>
          </a:r>
        </a:p>
      </dgm:t>
    </dgm:pt>
    <dgm:pt modelId="{9822DD23-F4C9-4D81-B06D-FEF53FF9F62C}" type="parTrans" cxnId="{228A3657-C0B3-4349-A233-88454F3DBB93}">
      <dgm:prSet/>
      <dgm:spPr/>
      <dgm:t>
        <a:bodyPr/>
        <a:lstStyle/>
        <a:p>
          <a:endParaRPr lang="en-US"/>
        </a:p>
      </dgm:t>
    </dgm:pt>
    <dgm:pt modelId="{03070366-D95C-4A43-A83D-CD3B8DC1B684}" type="sibTrans" cxnId="{228A3657-C0B3-4349-A233-88454F3DBB93}">
      <dgm:prSet/>
      <dgm:spPr/>
      <dgm:t>
        <a:bodyPr/>
        <a:lstStyle/>
        <a:p>
          <a:endParaRPr lang="en-US"/>
        </a:p>
      </dgm:t>
    </dgm:pt>
    <dgm:pt modelId="{915F5F12-1EF8-45EE-A6DA-9CA796AF8F3A}">
      <dgm:prSet/>
      <dgm:spPr/>
      <dgm:t>
        <a:bodyPr/>
        <a:lstStyle/>
        <a:p>
          <a:r>
            <a:rPr lang="en-US"/>
            <a:t>Penalties: Rating on a scale of 100</a:t>
          </a:r>
        </a:p>
      </dgm:t>
    </dgm:pt>
    <dgm:pt modelId="{356FC97A-342B-43A3-A351-89BD4F3B1B11}" type="parTrans" cxnId="{C915BA83-254A-4CE9-96BE-A9FFAAA38F2A}">
      <dgm:prSet/>
      <dgm:spPr/>
      <dgm:t>
        <a:bodyPr/>
        <a:lstStyle/>
        <a:p>
          <a:endParaRPr lang="en-US"/>
        </a:p>
      </dgm:t>
    </dgm:pt>
    <dgm:pt modelId="{7C73A414-0240-4F01-9196-E053ABEE81B3}" type="sibTrans" cxnId="{C915BA83-254A-4CE9-96BE-A9FFAAA38F2A}">
      <dgm:prSet/>
      <dgm:spPr/>
      <dgm:t>
        <a:bodyPr/>
        <a:lstStyle/>
        <a:p>
          <a:endParaRPr lang="en-US"/>
        </a:p>
      </dgm:t>
    </dgm:pt>
    <dgm:pt modelId="{4AA77241-FAEB-46D6-AFE2-E6E467B9AC48}" type="pres">
      <dgm:prSet presAssocID="{337F6F14-D073-468A-8F16-8BD8F7538629}" presName="Name0" presStyleCnt="0">
        <dgm:presLayoutVars>
          <dgm:dir/>
          <dgm:resizeHandles val="exact"/>
        </dgm:presLayoutVars>
      </dgm:prSet>
      <dgm:spPr/>
    </dgm:pt>
    <dgm:pt modelId="{C765E898-50CC-4426-89D3-CAE6A9D6BCE3}" type="pres">
      <dgm:prSet presAssocID="{1D3E0ED0-04A7-4026-BD41-2586FC381E64}" presName="node" presStyleLbl="node1" presStyleIdx="0" presStyleCnt="15">
        <dgm:presLayoutVars>
          <dgm:bulletEnabled val="1"/>
        </dgm:presLayoutVars>
      </dgm:prSet>
      <dgm:spPr/>
    </dgm:pt>
    <dgm:pt modelId="{FE0E1B7A-8E65-4DFE-960D-4B54C42AC35B}" type="pres">
      <dgm:prSet presAssocID="{940031EE-0D7B-45D5-9ABF-46C302F770A1}" presName="sibTrans" presStyleLbl="sibTrans1D1" presStyleIdx="0" presStyleCnt="14"/>
      <dgm:spPr/>
    </dgm:pt>
    <dgm:pt modelId="{2DD5502C-BD1E-4452-8CA0-81295CF6A73F}" type="pres">
      <dgm:prSet presAssocID="{940031EE-0D7B-45D5-9ABF-46C302F770A1}" presName="connectorText" presStyleLbl="sibTrans1D1" presStyleIdx="0" presStyleCnt="14"/>
      <dgm:spPr/>
    </dgm:pt>
    <dgm:pt modelId="{94BA1001-C799-4FCE-A625-D01DA35F86AB}" type="pres">
      <dgm:prSet presAssocID="{F090C536-62FA-4AEB-B91F-38B78032E8A2}" presName="node" presStyleLbl="node1" presStyleIdx="1" presStyleCnt="15">
        <dgm:presLayoutVars>
          <dgm:bulletEnabled val="1"/>
        </dgm:presLayoutVars>
      </dgm:prSet>
      <dgm:spPr/>
    </dgm:pt>
    <dgm:pt modelId="{5D835E5F-42E7-4C9B-9D36-3DA56C14DA3B}" type="pres">
      <dgm:prSet presAssocID="{1B24CCC0-82FF-4416-888D-C5DC7D022B7B}" presName="sibTrans" presStyleLbl="sibTrans1D1" presStyleIdx="1" presStyleCnt="14"/>
      <dgm:spPr/>
    </dgm:pt>
    <dgm:pt modelId="{3A467217-D3E4-4728-B51B-D9193C702664}" type="pres">
      <dgm:prSet presAssocID="{1B24CCC0-82FF-4416-888D-C5DC7D022B7B}" presName="connectorText" presStyleLbl="sibTrans1D1" presStyleIdx="1" presStyleCnt="14"/>
      <dgm:spPr/>
    </dgm:pt>
    <dgm:pt modelId="{0276FEA4-D495-455E-A59A-5442CD9ACA07}" type="pres">
      <dgm:prSet presAssocID="{C45673EE-2744-408C-ABAF-1E67B4466053}" presName="node" presStyleLbl="node1" presStyleIdx="2" presStyleCnt="15">
        <dgm:presLayoutVars>
          <dgm:bulletEnabled val="1"/>
        </dgm:presLayoutVars>
      </dgm:prSet>
      <dgm:spPr/>
    </dgm:pt>
    <dgm:pt modelId="{B0A5D947-313B-457E-B541-46A4DB21D074}" type="pres">
      <dgm:prSet presAssocID="{6C2E68D8-2705-401A-80F2-ED4DA7A13064}" presName="sibTrans" presStyleLbl="sibTrans1D1" presStyleIdx="2" presStyleCnt="14"/>
      <dgm:spPr/>
    </dgm:pt>
    <dgm:pt modelId="{53F58F95-ADD4-425B-8442-8A0D3D62DC93}" type="pres">
      <dgm:prSet presAssocID="{6C2E68D8-2705-401A-80F2-ED4DA7A13064}" presName="connectorText" presStyleLbl="sibTrans1D1" presStyleIdx="2" presStyleCnt="14"/>
      <dgm:spPr/>
    </dgm:pt>
    <dgm:pt modelId="{36B9F529-8C56-43C8-B285-CDF04C15CB8E}" type="pres">
      <dgm:prSet presAssocID="{5E7173C4-7922-453E-8E9C-93815CD55C38}" presName="node" presStyleLbl="node1" presStyleIdx="3" presStyleCnt="15">
        <dgm:presLayoutVars>
          <dgm:bulletEnabled val="1"/>
        </dgm:presLayoutVars>
      </dgm:prSet>
      <dgm:spPr/>
    </dgm:pt>
    <dgm:pt modelId="{C0611C69-627B-47D9-9049-3860456F6657}" type="pres">
      <dgm:prSet presAssocID="{13D7E2F3-93A0-49D8-BC8C-3E4BC65501D1}" presName="sibTrans" presStyleLbl="sibTrans1D1" presStyleIdx="3" presStyleCnt="14"/>
      <dgm:spPr/>
    </dgm:pt>
    <dgm:pt modelId="{EF3E72CF-5BBF-4A33-8A06-4B587F963781}" type="pres">
      <dgm:prSet presAssocID="{13D7E2F3-93A0-49D8-BC8C-3E4BC65501D1}" presName="connectorText" presStyleLbl="sibTrans1D1" presStyleIdx="3" presStyleCnt="14"/>
      <dgm:spPr/>
    </dgm:pt>
    <dgm:pt modelId="{F71C3929-5861-45C0-A8D1-31D7B037AF5C}" type="pres">
      <dgm:prSet presAssocID="{B92FFB12-C201-461E-A6ED-70E95EDA3E0C}" presName="node" presStyleLbl="node1" presStyleIdx="4" presStyleCnt="15">
        <dgm:presLayoutVars>
          <dgm:bulletEnabled val="1"/>
        </dgm:presLayoutVars>
      </dgm:prSet>
      <dgm:spPr/>
    </dgm:pt>
    <dgm:pt modelId="{D97DA4B6-301C-4BBE-85A5-E6451B703FF5}" type="pres">
      <dgm:prSet presAssocID="{6549F547-B3AD-455C-86C2-0AACB29DF709}" presName="sibTrans" presStyleLbl="sibTrans1D1" presStyleIdx="4" presStyleCnt="14"/>
      <dgm:spPr/>
    </dgm:pt>
    <dgm:pt modelId="{5F4BE132-A1DB-4811-9F17-D339390D5D65}" type="pres">
      <dgm:prSet presAssocID="{6549F547-B3AD-455C-86C2-0AACB29DF709}" presName="connectorText" presStyleLbl="sibTrans1D1" presStyleIdx="4" presStyleCnt="14"/>
      <dgm:spPr/>
    </dgm:pt>
    <dgm:pt modelId="{FE6581D4-3C01-4D9B-9D28-7C25122A4372}" type="pres">
      <dgm:prSet presAssocID="{2E57C3CC-FEE1-4C45-9C58-7E9F8AA3FCDA}" presName="node" presStyleLbl="node1" presStyleIdx="5" presStyleCnt="15">
        <dgm:presLayoutVars>
          <dgm:bulletEnabled val="1"/>
        </dgm:presLayoutVars>
      </dgm:prSet>
      <dgm:spPr/>
    </dgm:pt>
    <dgm:pt modelId="{C12BBCA4-1F9B-477E-B4A8-427F1108FBF7}" type="pres">
      <dgm:prSet presAssocID="{C6057281-AF57-4A8B-8870-D5E5F7BB5C2B}" presName="sibTrans" presStyleLbl="sibTrans1D1" presStyleIdx="5" presStyleCnt="14"/>
      <dgm:spPr/>
    </dgm:pt>
    <dgm:pt modelId="{54DE6CF4-4126-4AD7-A6F5-CAB63E240FAD}" type="pres">
      <dgm:prSet presAssocID="{C6057281-AF57-4A8B-8870-D5E5F7BB5C2B}" presName="connectorText" presStyleLbl="sibTrans1D1" presStyleIdx="5" presStyleCnt="14"/>
      <dgm:spPr/>
    </dgm:pt>
    <dgm:pt modelId="{41EFA93F-E84F-4251-A6AF-6F4134FB0093}" type="pres">
      <dgm:prSet presAssocID="{51F1A0CD-D0EE-4B0A-8082-BA4809F8DA01}" presName="node" presStyleLbl="node1" presStyleIdx="6" presStyleCnt="15">
        <dgm:presLayoutVars>
          <dgm:bulletEnabled val="1"/>
        </dgm:presLayoutVars>
      </dgm:prSet>
      <dgm:spPr/>
    </dgm:pt>
    <dgm:pt modelId="{A0273EEA-C944-48D5-B9D7-867EC155305C}" type="pres">
      <dgm:prSet presAssocID="{6ABECCB2-3A2C-4EA3-A3DD-DD1CD266773A}" presName="sibTrans" presStyleLbl="sibTrans1D1" presStyleIdx="6" presStyleCnt="14"/>
      <dgm:spPr/>
    </dgm:pt>
    <dgm:pt modelId="{E639B1E7-396A-4BD0-8C73-A14688A23BFA}" type="pres">
      <dgm:prSet presAssocID="{6ABECCB2-3A2C-4EA3-A3DD-DD1CD266773A}" presName="connectorText" presStyleLbl="sibTrans1D1" presStyleIdx="6" presStyleCnt="14"/>
      <dgm:spPr/>
    </dgm:pt>
    <dgm:pt modelId="{C93A5DB4-D373-4DE2-BACF-69C48D422A70}" type="pres">
      <dgm:prSet presAssocID="{2523807D-F652-4D2E-A76E-5F5A957D1F27}" presName="node" presStyleLbl="node1" presStyleIdx="7" presStyleCnt="15">
        <dgm:presLayoutVars>
          <dgm:bulletEnabled val="1"/>
        </dgm:presLayoutVars>
      </dgm:prSet>
      <dgm:spPr/>
    </dgm:pt>
    <dgm:pt modelId="{64293127-CC52-49FA-A117-3EB12077A823}" type="pres">
      <dgm:prSet presAssocID="{0292E67D-918C-4E47-A3CC-5C8A4452E24E}" presName="sibTrans" presStyleLbl="sibTrans1D1" presStyleIdx="7" presStyleCnt="14"/>
      <dgm:spPr/>
    </dgm:pt>
    <dgm:pt modelId="{F0FCE627-375D-4425-BC22-6AE8BD3F084C}" type="pres">
      <dgm:prSet presAssocID="{0292E67D-918C-4E47-A3CC-5C8A4452E24E}" presName="connectorText" presStyleLbl="sibTrans1D1" presStyleIdx="7" presStyleCnt="14"/>
      <dgm:spPr/>
    </dgm:pt>
    <dgm:pt modelId="{F67D554A-C3F1-4D67-8C4C-883154565F25}" type="pres">
      <dgm:prSet presAssocID="{5FE3D682-0537-4AED-BEAA-FAEC6F7A89BA}" presName="node" presStyleLbl="node1" presStyleIdx="8" presStyleCnt="15">
        <dgm:presLayoutVars>
          <dgm:bulletEnabled val="1"/>
        </dgm:presLayoutVars>
      </dgm:prSet>
      <dgm:spPr/>
    </dgm:pt>
    <dgm:pt modelId="{37E7A5B7-0ED8-4F05-BBA4-E6C84AAC34CF}" type="pres">
      <dgm:prSet presAssocID="{271CDFE2-C28A-44BF-A2EC-A3AD6DCDCDCD}" presName="sibTrans" presStyleLbl="sibTrans1D1" presStyleIdx="8" presStyleCnt="14"/>
      <dgm:spPr/>
    </dgm:pt>
    <dgm:pt modelId="{6D4C958E-E96A-4EAE-A6EA-B2FBCE2DD9B0}" type="pres">
      <dgm:prSet presAssocID="{271CDFE2-C28A-44BF-A2EC-A3AD6DCDCDCD}" presName="connectorText" presStyleLbl="sibTrans1D1" presStyleIdx="8" presStyleCnt="14"/>
      <dgm:spPr/>
    </dgm:pt>
    <dgm:pt modelId="{6C0A3C73-3903-495D-84C1-9481D7FDFF8B}" type="pres">
      <dgm:prSet presAssocID="{15AF8A6C-DEA3-44DE-AC43-D4C35F101F96}" presName="node" presStyleLbl="node1" presStyleIdx="9" presStyleCnt="15">
        <dgm:presLayoutVars>
          <dgm:bulletEnabled val="1"/>
        </dgm:presLayoutVars>
      </dgm:prSet>
      <dgm:spPr/>
    </dgm:pt>
    <dgm:pt modelId="{6F8AB470-5596-4B91-9E53-8006C22147C7}" type="pres">
      <dgm:prSet presAssocID="{FB4621CF-C7B0-4246-A35A-55B052CDF8BD}" presName="sibTrans" presStyleLbl="sibTrans1D1" presStyleIdx="9" presStyleCnt="14"/>
      <dgm:spPr/>
    </dgm:pt>
    <dgm:pt modelId="{6720778F-4B4C-4533-85C5-E4B0D4C70897}" type="pres">
      <dgm:prSet presAssocID="{FB4621CF-C7B0-4246-A35A-55B052CDF8BD}" presName="connectorText" presStyleLbl="sibTrans1D1" presStyleIdx="9" presStyleCnt="14"/>
      <dgm:spPr/>
    </dgm:pt>
    <dgm:pt modelId="{35D5B7EE-090F-4B1C-88B4-0DCC8865F611}" type="pres">
      <dgm:prSet presAssocID="{2568C9CF-D479-43CE-980C-A3E3FE5C077C}" presName="node" presStyleLbl="node1" presStyleIdx="10" presStyleCnt="15">
        <dgm:presLayoutVars>
          <dgm:bulletEnabled val="1"/>
        </dgm:presLayoutVars>
      </dgm:prSet>
      <dgm:spPr/>
    </dgm:pt>
    <dgm:pt modelId="{A022DA5D-1024-4EE9-8B85-000E724943AE}" type="pres">
      <dgm:prSet presAssocID="{016E2F50-8A8C-431D-9A93-919851967B65}" presName="sibTrans" presStyleLbl="sibTrans1D1" presStyleIdx="10" presStyleCnt="14"/>
      <dgm:spPr/>
    </dgm:pt>
    <dgm:pt modelId="{D235AD88-47BA-4314-BE82-0A76F1F1ED8B}" type="pres">
      <dgm:prSet presAssocID="{016E2F50-8A8C-431D-9A93-919851967B65}" presName="connectorText" presStyleLbl="sibTrans1D1" presStyleIdx="10" presStyleCnt="14"/>
      <dgm:spPr/>
    </dgm:pt>
    <dgm:pt modelId="{7176D4D5-0EEE-416A-A751-9C6EB1F0144D}" type="pres">
      <dgm:prSet presAssocID="{B11E61EF-11F2-46D3-825A-C4D1E73C5BAD}" presName="node" presStyleLbl="node1" presStyleIdx="11" presStyleCnt="15">
        <dgm:presLayoutVars>
          <dgm:bulletEnabled val="1"/>
        </dgm:presLayoutVars>
      </dgm:prSet>
      <dgm:spPr/>
    </dgm:pt>
    <dgm:pt modelId="{7834609E-AA4B-40C0-849E-A3E045D9A2FF}" type="pres">
      <dgm:prSet presAssocID="{42181DE9-A224-449C-BD5D-E0B48FB1DBCC}" presName="sibTrans" presStyleLbl="sibTrans1D1" presStyleIdx="11" presStyleCnt="14"/>
      <dgm:spPr/>
    </dgm:pt>
    <dgm:pt modelId="{F145F57B-9AE3-4479-8B06-7457674A4055}" type="pres">
      <dgm:prSet presAssocID="{42181DE9-A224-449C-BD5D-E0B48FB1DBCC}" presName="connectorText" presStyleLbl="sibTrans1D1" presStyleIdx="11" presStyleCnt="14"/>
      <dgm:spPr/>
    </dgm:pt>
    <dgm:pt modelId="{C0262252-DA1F-44F9-BB98-43C8ADE6A226}" type="pres">
      <dgm:prSet presAssocID="{127761FF-E6A1-4298-8EF3-6EBAB3EF5640}" presName="node" presStyleLbl="node1" presStyleIdx="12" presStyleCnt="15">
        <dgm:presLayoutVars>
          <dgm:bulletEnabled val="1"/>
        </dgm:presLayoutVars>
      </dgm:prSet>
      <dgm:spPr/>
    </dgm:pt>
    <dgm:pt modelId="{180364E8-BBA5-47C5-80E6-A0D3E0068876}" type="pres">
      <dgm:prSet presAssocID="{1284DB67-770A-4A38-9A00-EBFC3D6789C9}" presName="sibTrans" presStyleLbl="sibTrans1D1" presStyleIdx="12" presStyleCnt="14"/>
      <dgm:spPr/>
    </dgm:pt>
    <dgm:pt modelId="{90FB90E5-3824-443D-828B-8E3F8FB00EC0}" type="pres">
      <dgm:prSet presAssocID="{1284DB67-770A-4A38-9A00-EBFC3D6789C9}" presName="connectorText" presStyleLbl="sibTrans1D1" presStyleIdx="12" presStyleCnt="14"/>
      <dgm:spPr/>
    </dgm:pt>
    <dgm:pt modelId="{6EAF19B0-011C-4062-9A99-F4400A99D509}" type="pres">
      <dgm:prSet presAssocID="{A712609D-5DF4-45BE-9D84-E91C6061EA41}" presName="node" presStyleLbl="node1" presStyleIdx="13" presStyleCnt="15">
        <dgm:presLayoutVars>
          <dgm:bulletEnabled val="1"/>
        </dgm:presLayoutVars>
      </dgm:prSet>
      <dgm:spPr/>
    </dgm:pt>
    <dgm:pt modelId="{E6432DAA-FA29-4592-BA07-D4F566BF4249}" type="pres">
      <dgm:prSet presAssocID="{03070366-D95C-4A43-A83D-CD3B8DC1B684}" presName="sibTrans" presStyleLbl="sibTrans1D1" presStyleIdx="13" presStyleCnt="14"/>
      <dgm:spPr/>
    </dgm:pt>
    <dgm:pt modelId="{A0F9AE00-60C1-4CDC-9BC1-7454FC9DBEF1}" type="pres">
      <dgm:prSet presAssocID="{03070366-D95C-4A43-A83D-CD3B8DC1B684}" presName="connectorText" presStyleLbl="sibTrans1D1" presStyleIdx="13" presStyleCnt="14"/>
      <dgm:spPr/>
    </dgm:pt>
    <dgm:pt modelId="{BC324586-7D23-4923-95C9-B1048BBDCF13}" type="pres">
      <dgm:prSet presAssocID="{915F5F12-1EF8-45EE-A6DA-9CA796AF8F3A}" presName="node" presStyleLbl="node1" presStyleIdx="14" presStyleCnt="15">
        <dgm:presLayoutVars>
          <dgm:bulletEnabled val="1"/>
        </dgm:presLayoutVars>
      </dgm:prSet>
      <dgm:spPr/>
    </dgm:pt>
  </dgm:ptLst>
  <dgm:cxnLst>
    <dgm:cxn modelId="{B533C300-B092-40EF-81DD-2701A6A16492}" type="presOf" srcId="{6549F547-B3AD-455C-86C2-0AACB29DF709}" destId="{D97DA4B6-301C-4BBE-85A5-E6451B703FF5}" srcOrd="0" destOrd="0" presId="urn:microsoft.com/office/officeart/2016/7/layout/RepeatingBendingProcessNew"/>
    <dgm:cxn modelId="{14E51702-39F1-44AC-B2AA-E9A784624B24}" type="presOf" srcId="{6C2E68D8-2705-401A-80F2-ED4DA7A13064}" destId="{53F58F95-ADD4-425B-8442-8A0D3D62DC93}" srcOrd="1" destOrd="0" presId="urn:microsoft.com/office/officeart/2016/7/layout/RepeatingBendingProcessNew"/>
    <dgm:cxn modelId="{DE4CCA04-77B1-41DC-92A7-6D676499F316}" srcId="{337F6F14-D073-468A-8F16-8BD8F7538629}" destId="{51F1A0CD-D0EE-4B0A-8082-BA4809F8DA01}" srcOrd="6" destOrd="0" parTransId="{5FB8A65A-72DE-4167-B501-24E7774F18E1}" sibTransId="{6ABECCB2-3A2C-4EA3-A3DD-DD1CD266773A}"/>
    <dgm:cxn modelId="{F25A1B08-6C1C-459E-A853-B84203553269}" type="presOf" srcId="{51F1A0CD-D0EE-4B0A-8082-BA4809F8DA01}" destId="{41EFA93F-E84F-4251-A6AF-6F4134FB0093}" srcOrd="0" destOrd="0" presId="urn:microsoft.com/office/officeart/2016/7/layout/RepeatingBendingProcessNew"/>
    <dgm:cxn modelId="{59AD8D12-23D4-48CF-8B42-5A746DE4EACF}" type="presOf" srcId="{F090C536-62FA-4AEB-B91F-38B78032E8A2}" destId="{94BA1001-C799-4FCE-A625-D01DA35F86AB}" srcOrd="0" destOrd="0" presId="urn:microsoft.com/office/officeart/2016/7/layout/RepeatingBendingProcessNew"/>
    <dgm:cxn modelId="{F325CF14-9EDA-4C39-882B-7FF14FE59012}" type="presOf" srcId="{B11E61EF-11F2-46D3-825A-C4D1E73C5BAD}" destId="{7176D4D5-0EEE-416A-A751-9C6EB1F0144D}" srcOrd="0" destOrd="0" presId="urn:microsoft.com/office/officeart/2016/7/layout/RepeatingBendingProcessNew"/>
    <dgm:cxn modelId="{6AED8615-DB9F-4DAD-B820-02BFFDB69C0E}" type="presOf" srcId="{2523807D-F652-4D2E-A76E-5F5A957D1F27}" destId="{C93A5DB4-D373-4DE2-BACF-69C48D422A70}" srcOrd="0" destOrd="0" presId="urn:microsoft.com/office/officeart/2016/7/layout/RepeatingBendingProcessNew"/>
    <dgm:cxn modelId="{FAA0EA17-B10B-4841-B576-A24CBB5D48DB}" srcId="{337F6F14-D073-468A-8F16-8BD8F7538629}" destId="{5E7173C4-7922-453E-8E9C-93815CD55C38}" srcOrd="3" destOrd="0" parTransId="{CDE5BC66-F7B3-425F-8A3A-496F60D84E31}" sibTransId="{13D7E2F3-93A0-49D8-BC8C-3E4BC65501D1}"/>
    <dgm:cxn modelId="{4FB73C18-4FE5-4D3B-8566-F62C0D26CBDA}" type="presOf" srcId="{1B24CCC0-82FF-4416-888D-C5DC7D022B7B}" destId="{5D835E5F-42E7-4C9B-9D36-3DA56C14DA3B}" srcOrd="0" destOrd="0" presId="urn:microsoft.com/office/officeart/2016/7/layout/RepeatingBendingProcessNew"/>
    <dgm:cxn modelId="{49CDF81B-2F3D-46EE-AFFA-157ABF302356}" type="presOf" srcId="{13D7E2F3-93A0-49D8-BC8C-3E4BC65501D1}" destId="{EF3E72CF-5BBF-4A33-8A06-4B587F963781}" srcOrd="1" destOrd="0" presId="urn:microsoft.com/office/officeart/2016/7/layout/RepeatingBendingProcessNew"/>
    <dgm:cxn modelId="{9677092B-0347-4297-B0E1-2B8607AE98EA}" type="presOf" srcId="{6C2E68D8-2705-401A-80F2-ED4DA7A13064}" destId="{B0A5D947-313B-457E-B541-46A4DB21D074}" srcOrd="0" destOrd="0" presId="urn:microsoft.com/office/officeart/2016/7/layout/RepeatingBendingProcessNew"/>
    <dgm:cxn modelId="{2AC38A33-DD90-4A1C-8DEA-4E1AEAADEBB3}" type="presOf" srcId="{0292E67D-918C-4E47-A3CC-5C8A4452E24E}" destId="{F0FCE627-375D-4425-BC22-6AE8BD3F084C}" srcOrd="1" destOrd="0" presId="urn:microsoft.com/office/officeart/2016/7/layout/RepeatingBendingProcessNew"/>
    <dgm:cxn modelId="{4971FB33-264C-4530-B1EE-50C2880FE6CF}" srcId="{337F6F14-D073-468A-8F16-8BD8F7538629}" destId="{127761FF-E6A1-4298-8EF3-6EBAB3EF5640}" srcOrd="12" destOrd="0" parTransId="{9365847D-47DD-4CA7-8B1D-6F61717ACCFB}" sibTransId="{1284DB67-770A-4A38-9A00-EBFC3D6789C9}"/>
    <dgm:cxn modelId="{603D6E34-BB37-44B8-8D90-C5B938D1C89D}" srcId="{337F6F14-D073-468A-8F16-8BD8F7538629}" destId="{F090C536-62FA-4AEB-B91F-38B78032E8A2}" srcOrd="1" destOrd="0" parTransId="{08F46EC5-F9A5-4D3B-890D-411661CB7AA7}" sibTransId="{1B24CCC0-82FF-4416-888D-C5DC7D022B7B}"/>
    <dgm:cxn modelId="{00144637-3A3F-4513-AA73-CD768F5DEA96}" type="presOf" srcId="{016E2F50-8A8C-431D-9A93-919851967B65}" destId="{A022DA5D-1024-4EE9-8B85-000E724943AE}" srcOrd="0" destOrd="0" presId="urn:microsoft.com/office/officeart/2016/7/layout/RepeatingBendingProcessNew"/>
    <dgm:cxn modelId="{6A97EE37-F5EC-4358-85D3-5BBDAFFD68E1}" srcId="{337F6F14-D073-468A-8F16-8BD8F7538629}" destId="{5FE3D682-0537-4AED-BEAA-FAEC6F7A89BA}" srcOrd="8" destOrd="0" parTransId="{77860E5E-0AB7-43DA-BE59-D8010E9433AA}" sibTransId="{271CDFE2-C28A-44BF-A2EC-A3AD6DCDCDCD}"/>
    <dgm:cxn modelId="{BA97405E-2D89-46D1-9DA1-530CA5462F0A}" srcId="{337F6F14-D073-468A-8F16-8BD8F7538629}" destId="{2568C9CF-D479-43CE-980C-A3E3FE5C077C}" srcOrd="10" destOrd="0" parTransId="{8596FA13-01D4-472A-8A83-EAFEDD745BD3}" sibTransId="{016E2F50-8A8C-431D-9A93-919851967B65}"/>
    <dgm:cxn modelId="{EB09BB5F-4D26-4421-8CC3-D6BF7AC45C11}" type="presOf" srcId="{5FE3D682-0537-4AED-BEAA-FAEC6F7A89BA}" destId="{F67D554A-C3F1-4D67-8C4C-883154565F25}" srcOrd="0" destOrd="0" presId="urn:microsoft.com/office/officeart/2016/7/layout/RepeatingBendingProcessNew"/>
    <dgm:cxn modelId="{2C5B0242-AE2A-4E78-95EA-B01983DE98CF}" type="presOf" srcId="{A712609D-5DF4-45BE-9D84-E91C6061EA41}" destId="{6EAF19B0-011C-4062-9A99-F4400A99D509}" srcOrd="0" destOrd="0" presId="urn:microsoft.com/office/officeart/2016/7/layout/RepeatingBendingProcessNew"/>
    <dgm:cxn modelId="{C7904746-38A1-418A-B414-57A5D8B5EDD6}" type="presOf" srcId="{03070366-D95C-4A43-A83D-CD3B8DC1B684}" destId="{E6432DAA-FA29-4592-BA07-D4F566BF4249}" srcOrd="0" destOrd="0" presId="urn:microsoft.com/office/officeart/2016/7/layout/RepeatingBendingProcessNew"/>
    <dgm:cxn modelId="{63C12847-9ADF-41D1-9D12-F9A9EAB4FDC9}" type="presOf" srcId="{1284DB67-770A-4A38-9A00-EBFC3D6789C9}" destId="{90FB90E5-3824-443D-828B-8E3F8FB00EC0}" srcOrd="1" destOrd="0" presId="urn:microsoft.com/office/officeart/2016/7/layout/RepeatingBendingProcessNew"/>
    <dgm:cxn modelId="{4B543167-AD19-4ED3-ADC5-95ED212EA754}" type="presOf" srcId="{940031EE-0D7B-45D5-9ABF-46C302F770A1}" destId="{2DD5502C-BD1E-4452-8CA0-81295CF6A73F}" srcOrd="1" destOrd="0" presId="urn:microsoft.com/office/officeart/2016/7/layout/RepeatingBendingProcessNew"/>
    <dgm:cxn modelId="{ADD65B4D-8AD5-43F7-B728-50A4079ACBCE}" type="presOf" srcId="{6ABECCB2-3A2C-4EA3-A3DD-DD1CD266773A}" destId="{A0273EEA-C944-48D5-B9D7-867EC155305C}" srcOrd="0" destOrd="0" presId="urn:microsoft.com/office/officeart/2016/7/layout/RepeatingBendingProcessNew"/>
    <dgm:cxn modelId="{57E59E6E-C9A9-4CE8-BDA9-E0707551C7C8}" type="presOf" srcId="{940031EE-0D7B-45D5-9ABF-46C302F770A1}" destId="{FE0E1B7A-8E65-4DFE-960D-4B54C42AC35B}" srcOrd="0" destOrd="0" presId="urn:microsoft.com/office/officeart/2016/7/layout/RepeatingBendingProcessNew"/>
    <dgm:cxn modelId="{3E527553-9C38-487F-AEB6-C0F692E58D78}" type="presOf" srcId="{1B24CCC0-82FF-4416-888D-C5DC7D022B7B}" destId="{3A467217-D3E4-4728-B51B-D9193C702664}" srcOrd="1" destOrd="0" presId="urn:microsoft.com/office/officeart/2016/7/layout/RepeatingBendingProcessNew"/>
    <dgm:cxn modelId="{BA187956-0250-4E49-ABBB-D8060B66DFFD}" type="presOf" srcId="{915F5F12-1EF8-45EE-A6DA-9CA796AF8F3A}" destId="{BC324586-7D23-4923-95C9-B1048BBDCF13}" srcOrd="0" destOrd="0" presId="urn:microsoft.com/office/officeart/2016/7/layout/RepeatingBendingProcessNew"/>
    <dgm:cxn modelId="{228A3657-C0B3-4349-A233-88454F3DBB93}" srcId="{337F6F14-D073-468A-8F16-8BD8F7538629}" destId="{A712609D-5DF4-45BE-9D84-E91C6061EA41}" srcOrd="13" destOrd="0" parTransId="{9822DD23-F4C9-4D81-B06D-FEF53FF9F62C}" sibTransId="{03070366-D95C-4A43-A83D-CD3B8DC1B684}"/>
    <dgm:cxn modelId="{B287FA77-F902-4C66-83E6-0F424EF35D16}" srcId="{337F6F14-D073-468A-8F16-8BD8F7538629}" destId="{2523807D-F652-4D2E-A76E-5F5A957D1F27}" srcOrd="7" destOrd="0" parTransId="{E27663B3-A751-4C1D-A0BE-F419DC5447F9}" sibTransId="{0292E67D-918C-4E47-A3CC-5C8A4452E24E}"/>
    <dgm:cxn modelId="{EC4F3258-D141-4134-9936-4E29C342B80D}" type="presOf" srcId="{337F6F14-D073-468A-8F16-8BD8F7538629}" destId="{4AA77241-FAEB-46D6-AFE2-E6E467B9AC48}" srcOrd="0" destOrd="0" presId="urn:microsoft.com/office/officeart/2016/7/layout/RepeatingBendingProcessNew"/>
    <dgm:cxn modelId="{59A1EE59-A4B0-4C17-B3D4-C9F95A7923F1}" type="presOf" srcId="{B92FFB12-C201-461E-A6ED-70E95EDA3E0C}" destId="{F71C3929-5861-45C0-A8D1-31D7B037AF5C}" srcOrd="0" destOrd="0" presId="urn:microsoft.com/office/officeart/2016/7/layout/RepeatingBendingProcessNew"/>
    <dgm:cxn modelId="{D10E5A7B-47AD-4154-A850-E5E6DD11AB3A}" srcId="{337F6F14-D073-468A-8F16-8BD8F7538629}" destId="{1D3E0ED0-04A7-4026-BD41-2586FC381E64}" srcOrd="0" destOrd="0" parTransId="{70801DD9-A9A2-4523-A7D4-94D614407E27}" sibTransId="{940031EE-0D7B-45D5-9ABF-46C302F770A1}"/>
    <dgm:cxn modelId="{C915BA83-254A-4CE9-96BE-A9FFAAA38F2A}" srcId="{337F6F14-D073-468A-8F16-8BD8F7538629}" destId="{915F5F12-1EF8-45EE-A6DA-9CA796AF8F3A}" srcOrd="14" destOrd="0" parTransId="{356FC97A-342B-43A3-A351-89BD4F3B1B11}" sibTransId="{7C73A414-0240-4F01-9196-E053ABEE81B3}"/>
    <dgm:cxn modelId="{FBAEFB8B-E549-4CC3-AEAD-41DE48A0FD6E}" srcId="{337F6F14-D073-468A-8F16-8BD8F7538629}" destId="{C45673EE-2744-408C-ABAF-1E67B4466053}" srcOrd="2" destOrd="0" parTransId="{1FF06C7D-C79A-45BC-B916-6A64CF819F86}" sibTransId="{6C2E68D8-2705-401A-80F2-ED4DA7A13064}"/>
    <dgm:cxn modelId="{ED2D378F-37B0-404F-87F5-0BCEBDA03487}" type="presOf" srcId="{271CDFE2-C28A-44BF-A2EC-A3AD6DCDCDCD}" destId="{6D4C958E-E96A-4EAE-A6EA-B2FBCE2DD9B0}" srcOrd="1" destOrd="0" presId="urn:microsoft.com/office/officeart/2016/7/layout/RepeatingBendingProcessNew"/>
    <dgm:cxn modelId="{E20D8293-CBF2-4FB2-BCE8-BE6DD5191701}" type="presOf" srcId="{13D7E2F3-93A0-49D8-BC8C-3E4BC65501D1}" destId="{C0611C69-627B-47D9-9049-3860456F6657}" srcOrd="0" destOrd="0" presId="urn:microsoft.com/office/officeart/2016/7/layout/RepeatingBendingProcessNew"/>
    <dgm:cxn modelId="{71E17094-5E91-4590-9EBF-78B05B9A0E92}" type="presOf" srcId="{2568C9CF-D479-43CE-980C-A3E3FE5C077C}" destId="{35D5B7EE-090F-4B1C-88B4-0DCC8865F611}" srcOrd="0" destOrd="0" presId="urn:microsoft.com/office/officeart/2016/7/layout/RepeatingBendingProcessNew"/>
    <dgm:cxn modelId="{C3B97296-284D-4A69-948B-74B5626818D6}" type="presOf" srcId="{6ABECCB2-3A2C-4EA3-A3DD-DD1CD266773A}" destId="{E639B1E7-396A-4BD0-8C73-A14688A23BFA}" srcOrd="1" destOrd="0" presId="urn:microsoft.com/office/officeart/2016/7/layout/RepeatingBendingProcessNew"/>
    <dgm:cxn modelId="{029F759B-354E-42F9-BDF4-2E0213208FD7}" srcId="{337F6F14-D073-468A-8F16-8BD8F7538629}" destId="{B92FFB12-C201-461E-A6ED-70E95EDA3E0C}" srcOrd="4" destOrd="0" parTransId="{A1C7E626-172B-4E2F-A6F9-A8803E25DB76}" sibTransId="{6549F547-B3AD-455C-86C2-0AACB29DF709}"/>
    <dgm:cxn modelId="{A72015A0-F348-43B6-95E8-543BB664F2E6}" type="presOf" srcId="{C45673EE-2744-408C-ABAF-1E67B4466053}" destId="{0276FEA4-D495-455E-A59A-5442CD9ACA07}" srcOrd="0" destOrd="0" presId="urn:microsoft.com/office/officeart/2016/7/layout/RepeatingBendingProcessNew"/>
    <dgm:cxn modelId="{B35171A1-37CF-4562-B622-2EA638C61043}" type="presOf" srcId="{127761FF-E6A1-4298-8EF3-6EBAB3EF5640}" destId="{C0262252-DA1F-44F9-BB98-43C8ADE6A226}" srcOrd="0" destOrd="0" presId="urn:microsoft.com/office/officeart/2016/7/layout/RepeatingBendingProcessNew"/>
    <dgm:cxn modelId="{C172C7A3-9051-463E-B994-0489F88ACBE2}" type="presOf" srcId="{2E57C3CC-FEE1-4C45-9C58-7E9F8AA3FCDA}" destId="{FE6581D4-3C01-4D9B-9D28-7C25122A4372}" srcOrd="0" destOrd="0" presId="urn:microsoft.com/office/officeart/2016/7/layout/RepeatingBendingProcessNew"/>
    <dgm:cxn modelId="{942762A7-6F97-49EF-A701-96276F36032A}" type="presOf" srcId="{271CDFE2-C28A-44BF-A2EC-A3AD6DCDCDCD}" destId="{37E7A5B7-0ED8-4F05-BBA4-E6C84AAC34CF}" srcOrd="0" destOrd="0" presId="urn:microsoft.com/office/officeart/2016/7/layout/RepeatingBendingProcessNew"/>
    <dgm:cxn modelId="{116BCFAA-7FA8-4373-A3A7-EE98AEB020A1}" srcId="{337F6F14-D073-468A-8F16-8BD8F7538629}" destId="{B11E61EF-11F2-46D3-825A-C4D1E73C5BAD}" srcOrd="11" destOrd="0" parTransId="{744B41C1-4F36-4309-8FE0-C790DB6DC779}" sibTransId="{42181DE9-A224-449C-BD5D-E0B48FB1DBCC}"/>
    <dgm:cxn modelId="{21A2CDB0-2DA2-48CF-8D82-06FCCAFDC5AA}" type="presOf" srcId="{C6057281-AF57-4A8B-8870-D5E5F7BB5C2B}" destId="{54DE6CF4-4126-4AD7-A6F5-CAB63E240FAD}" srcOrd="1" destOrd="0" presId="urn:microsoft.com/office/officeart/2016/7/layout/RepeatingBendingProcessNew"/>
    <dgm:cxn modelId="{0486F5B4-99DA-43DD-8E68-1A0C4F588F76}" type="presOf" srcId="{6549F547-B3AD-455C-86C2-0AACB29DF709}" destId="{5F4BE132-A1DB-4811-9F17-D339390D5D65}" srcOrd="1" destOrd="0" presId="urn:microsoft.com/office/officeart/2016/7/layout/RepeatingBendingProcessNew"/>
    <dgm:cxn modelId="{01E612C1-B43A-434F-B93F-1D80B9799641}" type="presOf" srcId="{5E7173C4-7922-453E-8E9C-93815CD55C38}" destId="{36B9F529-8C56-43C8-B285-CDF04C15CB8E}" srcOrd="0" destOrd="0" presId="urn:microsoft.com/office/officeart/2016/7/layout/RepeatingBendingProcessNew"/>
    <dgm:cxn modelId="{77D2B1C5-7486-4B70-84FB-85476AE36FF9}" type="presOf" srcId="{42181DE9-A224-449C-BD5D-E0B48FB1DBCC}" destId="{F145F57B-9AE3-4479-8B06-7457674A4055}" srcOrd="1" destOrd="0" presId="urn:microsoft.com/office/officeart/2016/7/layout/RepeatingBendingProcessNew"/>
    <dgm:cxn modelId="{4EDEE4C5-64A7-4658-B4C6-FF338B34B35D}" srcId="{337F6F14-D073-468A-8F16-8BD8F7538629}" destId="{15AF8A6C-DEA3-44DE-AC43-D4C35F101F96}" srcOrd="9" destOrd="0" parTransId="{CCCC78B5-6C8F-4A88-8081-F4E37C5777E4}" sibTransId="{FB4621CF-C7B0-4246-A35A-55B052CDF8BD}"/>
    <dgm:cxn modelId="{3EBE27CD-18B1-489D-AA21-56E8ACA72FE4}" type="presOf" srcId="{1284DB67-770A-4A38-9A00-EBFC3D6789C9}" destId="{180364E8-BBA5-47C5-80E6-A0D3E0068876}" srcOrd="0" destOrd="0" presId="urn:microsoft.com/office/officeart/2016/7/layout/RepeatingBendingProcessNew"/>
    <dgm:cxn modelId="{5D31FAD1-E51D-45A6-93D6-8B96CA055FB8}" type="presOf" srcId="{0292E67D-918C-4E47-A3CC-5C8A4452E24E}" destId="{64293127-CC52-49FA-A117-3EB12077A823}" srcOrd="0" destOrd="0" presId="urn:microsoft.com/office/officeart/2016/7/layout/RepeatingBendingProcessNew"/>
    <dgm:cxn modelId="{CDFE23D3-4CDC-4340-BB27-9274C9DF70EC}" type="presOf" srcId="{FB4621CF-C7B0-4246-A35A-55B052CDF8BD}" destId="{6720778F-4B4C-4533-85C5-E4B0D4C70897}" srcOrd="1" destOrd="0" presId="urn:microsoft.com/office/officeart/2016/7/layout/RepeatingBendingProcessNew"/>
    <dgm:cxn modelId="{A33CDDD8-7C82-419B-B796-0C1A4EB4F92A}" type="presOf" srcId="{03070366-D95C-4A43-A83D-CD3B8DC1B684}" destId="{A0F9AE00-60C1-4CDC-9BC1-7454FC9DBEF1}" srcOrd="1" destOrd="0" presId="urn:microsoft.com/office/officeart/2016/7/layout/RepeatingBendingProcessNew"/>
    <dgm:cxn modelId="{9137AADA-561A-44D0-A2C1-B004F720E4E7}" type="presOf" srcId="{42181DE9-A224-449C-BD5D-E0B48FB1DBCC}" destId="{7834609E-AA4B-40C0-849E-A3E045D9A2FF}" srcOrd="0" destOrd="0" presId="urn:microsoft.com/office/officeart/2016/7/layout/RepeatingBendingProcessNew"/>
    <dgm:cxn modelId="{447C6FDC-EB4C-427A-9DBA-143FD9BB4D23}" type="presOf" srcId="{1D3E0ED0-04A7-4026-BD41-2586FC381E64}" destId="{C765E898-50CC-4426-89D3-CAE6A9D6BCE3}" srcOrd="0" destOrd="0" presId="urn:microsoft.com/office/officeart/2016/7/layout/RepeatingBendingProcessNew"/>
    <dgm:cxn modelId="{CABA8BDE-71A0-4AAF-8928-18B3951438A6}" type="presOf" srcId="{C6057281-AF57-4A8B-8870-D5E5F7BB5C2B}" destId="{C12BBCA4-1F9B-477E-B4A8-427F1108FBF7}" srcOrd="0" destOrd="0" presId="urn:microsoft.com/office/officeart/2016/7/layout/RepeatingBendingProcessNew"/>
    <dgm:cxn modelId="{2C4B87E6-CEB5-458A-B893-EB111BD6130F}" type="presOf" srcId="{016E2F50-8A8C-431D-9A93-919851967B65}" destId="{D235AD88-47BA-4314-BE82-0A76F1F1ED8B}" srcOrd="1" destOrd="0" presId="urn:microsoft.com/office/officeart/2016/7/layout/RepeatingBendingProcessNew"/>
    <dgm:cxn modelId="{9B4B23F1-D960-4618-ADCF-398D3E030CC4}" srcId="{337F6F14-D073-468A-8F16-8BD8F7538629}" destId="{2E57C3CC-FEE1-4C45-9C58-7E9F8AA3FCDA}" srcOrd="5" destOrd="0" parTransId="{9C6E6527-FC87-4546-8918-64BF60D24B72}" sibTransId="{C6057281-AF57-4A8B-8870-D5E5F7BB5C2B}"/>
    <dgm:cxn modelId="{97F3DFF2-E2D2-43AA-A5F2-E18664241950}" type="presOf" srcId="{FB4621CF-C7B0-4246-A35A-55B052CDF8BD}" destId="{6F8AB470-5596-4B91-9E53-8006C22147C7}" srcOrd="0" destOrd="0" presId="urn:microsoft.com/office/officeart/2016/7/layout/RepeatingBendingProcessNew"/>
    <dgm:cxn modelId="{172E1CF6-625A-465C-9FDD-E8D197D920D8}" type="presOf" srcId="{15AF8A6C-DEA3-44DE-AC43-D4C35F101F96}" destId="{6C0A3C73-3903-495D-84C1-9481D7FDFF8B}" srcOrd="0" destOrd="0" presId="urn:microsoft.com/office/officeart/2016/7/layout/RepeatingBendingProcessNew"/>
    <dgm:cxn modelId="{42E19139-A47B-4F94-B482-1F70C582A824}" type="presParOf" srcId="{4AA77241-FAEB-46D6-AFE2-E6E467B9AC48}" destId="{C765E898-50CC-4426-89D3-CAE6A9D6BCE3}" srcOrd="0" destOrd="0" presId="urn:microsoft.com/office/officeart/2016/7/layout/RepeatingBendingProcessNew"/>
    <dgm:cxn modelId="{4B21F564-7CC8-437C-A759-CB773B7B4533}" type="presParOf" srcId="{4AA77241-FAEB-46D6-AFE2-E6E467B9AC48}" destId="{FE0E1B7A-8E65-4DFE-960D-4B54C42AC35B}" srcOrd="1" destOrd="0" presId="urn:microsoft.com/office/officeart/2016/7/layout/RepeatingBendingProcessNew"/>
    <dgm:cxn modelId="{A2132389-3B26-401A-9251-0A63358F1827}" type="presParOf" srcId="{FE0E1B7A-8E65-4DFE-960D-4B54C42AC35B}" destId="{2DD5502C-BD1E-4452-8CA0-81295CF6A73F}" srcOrd="0" destOrd="0" presId="urn:microsoft.com/office/officeart/2016/7/layout/RepeatingBendingProcessNew"/>
    <dgm:cxn modelId="{9DDAB67C-537A-4827-AE52-91B95A6616AB}" type="presParOf" srcId="{4AA77241-FAEB-46D6-AFE2-E6E467B9AC48}" destId="{94BA1001-C799-4FCE-A625-D01DA35F86AB}" srcOrd="2" destOrd="0" presId="urn:microsoft.com/office/officeart/2016/7/layout/RepeatingBendingProcessNew"/>
    <dgm:cxn modelId="{528FBBD5-B07C-4E05-8C8E-8ABB9A7EC2FA}" type="presParOf" srcId="{4AA77241-FAEB-46D6-AFE2-E6E467B9AC48}" destId="{5D835E5F-42E7-4C9B-9D36-3DA56C14DA3B}" srcOrd="3" destOrd="0" presId="urn:microsoft.com/office/officeart/2016/7/layout/RepeatingBendingProcessNew"/>
    <dgm:cxn modelId="{DA4586B5-9485-4F12-94B7-7E66291B0274}" type="presParOf" srcId="{5D835E5F-42E7-4C9B-9D36-3DA56C14DA3B}" destId="{3A467217-D3E4-4728-B51B-D9193C702664}" srcOrd="0" destOrd="0" presId="urn:microsoft.com/office/officeart/2016/7/layout/RepeatingBendingProcessNew"/>
    <dgm:cxn modelId="{292101CC-A081-4FC8-A843-471FFAD4F8BE}" type="presParOf" srcId="{4AA77241-FAEB-46D6-AFE2-E6E467B9AC48}" destId="{0276FEA4-D495-455E-A59A-5442CD9ACA07}" srcOrd="4" destOrd="0" presId="urn:microsoft.com/office/officeart/2016/7/layout/RepeatingBendingProcessNew"/>
    <dgm:cxn modelId="{B4B76FE6-0E08-48A0-9925-45E083A9D98F}" type="presParOf" srcId="{4AA77241-FAEB-46D6-AFE2-E6E467B9AC48}" destId="{B0A5D947-313B-457E-B541-46A4DB21D074}" srcOrd="5" destOrd="0" presId="urn:microsoft.com/office/officeart/2016/7/layout/RepeatingBendingProcessNew"/>
    <dgm:cxn modelId="{10F22D81-5535-4F06-823C-212759AD68C9}" type="presParOf" srcId="{B0A5D947-313B-457E-B541-46A4DB21D074}" destId="{53F58F95-ADD4-425B-8442-8A0D3D62DC93}" srcOrd="0" destOrd="0" presId="urn:microsoft.com/office/officeart/2016/7/layout/RepeatingBendingProcessNew"/>
    <dgm:cxn modelId="{330573A7-5CC9-4D11-B630-DFB41BF20C65}" type="presParOf" srcId="{4AA77241-FAEB-46D6-AFE2-E6E467B9AC48}" destId="{36B9F529-8C56-43C8-B285-CDF04C15CB8E}" srcOrd="6" destOrd="0" presId="urn:microsoft.com/office/officeart/2016/7/layout/RepeatingBendingProcessNew"/>
    <dgm:cxn modelId="{4FD547D7-4B26-4A07-B280-40E0C6A28636}" type="presParOf" srcId="{4AA77241-FAEB-46D6-AFE2-E6E467B9AC48}" destId="{C0611C69-627B-47D9-9049-3860456F6657}" srcOrd="7" destOrd="0" presId="urn:microsoft.com/office/officeart/2016/7/layout/RepeatingBendingProcessNew"/>
    <dgm:cxn modelId="{1CD3EAD3-9D7B-4A24-A2F5-CCCCF9979B75}" type="presParOf" srcId="{C0611C69-627B-47D9-9049-3860456F6657}" destId="{EF3E72CF-5BBF-4A33-8A06-4B587F963781}" srcOrd="0" destOrd="0" presId="urn:microsoft.com/office/officeart/2016/7/layout/RepeatingBendingProcessNew"/>
    <dgm:cxn modelId="{1E06D40D-E236-4A61-9038-54FC9B0EC7B6}" type="presParOf" srcId="{4AA77241-FAEB-46D6-AFE2-E6E467B9AC48}" destId="{F71C3929-5861-45C0-A8D1-31D7B037AF5C}" srcOrd="8" destOrd="0" presId="urn:microsoft.com/office/officeart/2016/7/layout/RepeatingBendingProcessNew"/>
    <dgm:cxn modelId="{C32E4CCE-5816-4EC7-B7BB-870ED1A3F6A6}" type="presParOf" srcId="{4AA77241-FAEB-46D6-AFE2-E6E467B9AC48}" destId="{D97DA4B6-301C-4BBE-85A5-E6451B703FF5}" srcOrd="9" destOrd="0" presId="urn:microsoft.com/office/officeart/2016/7/layout/RepeatingBendingProcessNew"/>
    <dgm:cxn modelId="{80C7AE59-E405-4192-A389-CD5C9CD84D3A}" type="presParOf" srcId="{D97DA4B6-301C-4BBE-85A5-E6451B703FF5}" destId="{5F4BE132-A1DB-4811-9F17-D339390D5D65}" srcOrd="0" destOrd="0" presId="urn:microsoft.com/office/officeart/2016/7/layout/RepeatingBendingProcessNew"/>
    <dgm:cxn modelId="{5CE4BF2A-1BC4-4FFD-84CF-4A8CDCBEDF0A}" type="presParOf" srcId="{4AA77241-FAEB-46D6-AFE2-E6E467B9AC48}" destId="{FE6581D4-3C01-4D9B-9D28-7C25122A4372}" srcOrd="10" destOrd="0" presId="urn:microsoft.com/office/officeart/2016/7/layout/RepeatingBendingProcessNew"/>
    <dgm:cxn modelId="{45E27033-210A-4357-BBC9-6AB60F4CF275}" type="presParOf" srcId="{4AA77241-FAEB-46D6-AFE2-E6E467B9AC48}" destId="{C12BBCA4-1F9B-477E-B4A8-427F1108FBF7}" srcOrd="11" destOrd="0" presId="urn:microsoft.com/office/officeart/2016/7/layout/RepeatingBendingProcessNew"/>
    <dgm:cxn modelId="{A26B28CD-266E-4FA1-A383-438234259883}" type="presParOf" srcId="{C12BBCA4-1F9B-477E-B4A8-427F1108FBF7}" destId="{54DE6CF4-4126-4AD7-A6F5-CAB63E240FAD}" srcOrd="0" destOrd="0" presId="urn:microsoft.com/office/officeart/2016/7/layout/RepeatingBendingProcessNew"/>
    <dgm:cxn modelId="{61A40ABA-D71F-4656-9928-8BC5A83246EA}" type="presParOf" srcId="{4AA77241-FAEB-46D6-AFE2-E6E467B9AC48}" destId="{41EFA93F-E84F-4251-A6AF-6F4134FB0093}" srcOrd="12" destOrd="0" presId="urn:microsoft.com/office/officeart/2016/7/layout/RepeatingBendingProcessNew"/>
    <dgm:cxn modelId="{4A076660-1964-4679-847D-7375E25D651D}" type="presParOf" srcId="{4AA77241-FAEB-46D6-AFE2-E6E467B9AC48}" destId="{A0273EEA-C944-48D5-B9D7-867EC155305C}" srcOrd="13" destOrd="0" presId="urn:microsoft.com/office/officeart/2016/7/layout/RepeatingBendingProcessNew"/>
    <dgm:cxn modelId="{CBDDAABC-46C5-476B-AEC2-DD09EE8695C1}" type="presParOf" srcId="{A0273EEA-C944-48D5-B9D7-867EC155305C}" destId="{E639B1E7-396A-4BD0-8C73-A14688A23BFA}" srcOrd="0" destOrd="0" presId="urn:microsoft.com/office/officeart/2016/7/layout/RepeatingBendingProcessNew"/>
    <dgm:cxn modelId="{FB57771C-CC7D-49ED-A4B9-8CE2B999DEE4}" type="presParOf" srcId="{4AA77241-FAEB-46D6-AFE2-E6E467B9AC48}" destId="{C93A5DB4-D373-4DE2-BACF-69C48D422A70}" srcOrd="14" destOrd="0" presId="urn:microsoft.com/office/officeart/2016/7/layout/RepeatingBendingProcessNew"/>
    <dgm:cxn modelId="{C59036A3-9035-45AD-A57B-314CCBD8B611}" type="presParOf" srcId="{4AA77241-FAEB-46D6-AFE2-E6E467B9AC48}" destId="{64293127-CC52-49FA-A117-3EB12077A823}" srcOrd="15" destOrd="0" presId="urn:microsoft.com/office/officeart/2016/7/layout/RepeatingBendingProcessNew"/>
    <dgm:cxn modelId="{521CEEE1-8F03-4DC8-86B7-9C6524C74509}" type="presParOf" srcId="{64293127-CC52-49FA-A117-3EB12077A823}" destId="{F0FCE627-375D-4425-BC22-6AE8BD3F084C}" srcOrd="0" destOrd="0" presId="urn:microsoft.com/office/officeart/2016/7/layout/RepeatingBendingProcessNew"/>
    <dgm:cxn modelId="{0963DB8E-D555-4E1A-BFF4-CA40A40FDE54}" type="presParOf" srcId="{4AA77241-FAEB-46D6-AFE2-E6E467B9AC48}" destId="{F67D554A-C3F1-4D67-8C4C-883154565F25}" srcOrd="16" destOrd="0" presId="urn:microsoft.com/office/officeart/2016/7/layout/RepeatingBendingProcessNew"/>
    <dgm:cxn modelId="{9537A017-250D-45E0-8FD7-57B24149B873}" type="presParOf" srcId="{4AA77241-FAEB-46D6-AFE2-E6E467B9AC48}" destId="{37E7A5B7-0ED8-4F05-BBA4-E6C84AAC34CF}" srcOrd="17" destOrd="0" presId="urn:microsoft.com/office/officeart/2016/7/layout/RepeatingBendingProcessNew"/>
    <dgm:cxn modelId="{9F52E596-AF5A-463E-A9B0-A7A957FB8E5E}" type="presParOf" srcId="{37E7A5B7-0ED8-4F05-BBA4-E6C84AAC34CF}" destId="{6D4C958E-E96A-4EAE-A6EA-B2FBCE2DD9B0}" srcOrd="0" destOrd="0" presId="urn:microsoft.com/office/officeart/2016/7/layout/RepeatingBendingProcessNew"/>
    <dgm:cxn modelId="{019652B7-D63C-4431-95D6-5784F00D9398}" type="presParOf" srcId="{4AA77241-FAEB-46D6-AFE2-E6E467B9AC48}" destId="{6C0A3C73-3903-495D-84C1-9481D7FDFF8B}" srcOrd="18" destOrd="0" presId="urn:microsoft.com/office/officeart/2016/7/layout/RepeatingBendingProcessNew"/>
    <dgm:cxn modelId="{8159D7EF-0496-42C4-8A3B-A9C4CA063945}" type="presParOf" srcId="{4AA77241-FAEB-46D6-AFE2-E6E467B9AC48}" destId="{6F8AB470-5596-4B91-9E53-8006C22147C7}" srcOrd="19" destOrd="0" presId="urn:microsoft.com/office/officeart/2016/7/layout/RepeatingBendingProcessNew"/>
    <dgm:cxn modelId="{0E690579-AE73-4994-B5BD-A8FD472145A1}" type="presParOf" srcId="{6F8AB470-5596-4B91-9E53-8006C22147C7}" destId="{6720778F-4B4C-4533-85C5-E4B0D4C70897}" srcOrd="0" destOrd="0" presId="urn:microsoft.com/office/officeart/2016/7/layout/RepeatingBendingProcessNew"/>
    <dgm:cxn modelId="{CA993B73-9D50-4275-BC98-090DA31CF18D}" type="presParOf" srcId="{4AA77241-FAEB-46D6-AFE2-E6E467B9AC48}" destId="{35D5B7EE-090F-4B1C-88B4-0DCC8865F611}" srcOrd="20" destOrd="0" presId="urn:microsoft.com/office/officeart/2016/7/layout/RepeatingBendingProcessNew"/>
    <dgm:cxn modelId="{9746C3F4-CFC6-4CCF-A753-1360709BCA15}" type="presParOf" srcId="{4AA77241-FAEB-46D6-AFE2-E6E467B9AC48}" destId="{A022DA5D-1024-4EE9-8B85-000E724943AE}" srcOrd="21" destOrd="0" presId="urn:microsoft.com/office/officeart/2016/7/layout/RepeatingBendingProcessNew"/>
    <dgm:cxn modelId="{13EFAC23-60E8-4EED-AB5B-A61C9EF65332}" type="presParOf" srcId="{A022DA5D-1024-4EE9-8B85-000E724943AE}" destId="{D235AD88-47BA-4314-BE82-0A76F1F1ED8B}" srcOrd="0" destOrd="0" presId="urn:microsoft.com/office/officeart/2016/7/layout/RepeatingBendingProcessNew"/>
    <dgm:cxn modelId="{A4393DD6-BB9A-47CA-ABFB-03531B09E697}" type="presParOf" srcId="{4AA77241-FAEB-46D6-AFE2-E6E467B9AC48}" destId="{7176D4D5-0EEE-416A-A751-9C6EB1F0144D}" srcOrd="22" destOrd="0" presId="urn:microsoft.com/office/officeart/2016/7/layout/RepeatingBendingProcessNew"/>
    <dgm:cxn modelId="{AD89B84B-0B45-4A86-BCED-D98DC63162E5}" type="presParOf" srcId="{4AA77241-FAEB-46D6-AFE2-E6E467B9AC48}" destId="{7834609E-AA4B-40C0-849E-A3E045D9A2FF}" srcOrd="23" destOrd="0" presId="urn:microsoft.com/office/officeart/2016/7/layout/RepeatingBendingProcessNew"/>
    <dgm:cxn modelId="{6D1033F3-41B2-478A-A3FA-ED1722BF63E7}" type="presParOf" srcId="{7834609E-AA4B-40C0-849E-A3E045D9A2FF}" destId="{F145F57B-9AE3-4479-8B06-7457674A4055}" srcOrd="0" destOrd="0" presId="urn:microsoft.com/office/officeart/2016/7/layout/RepeatingBendingProcessNew"/>
    <dgm:cxn modelId="{3C6FF709-2219-44C7-AD5C-13F1F7D3C74B}" type="presParOf" srcId="{4AA77241-FAEB-46D6-AFE2-E6E467B9AC48}" destId="{C0262252-DA1F-44F9-BB98-43C8ADE6A226}" srcOrd="24" destOrd="0" presId="urn:microsoft.com/office/officeart/2016/7/layout/RepeatingBendingProcessNew"/>
    <dgm:cxn modelId="{7722DC78-7DA6-41BA-AE83-21B47E894510}" type="presParOf" srcId="{4AA77241-FAEB-46D6-AFE2-E6E467B9AC48}" destId="{180364E8-BBA5-47C5-80E6-A0D3E0068876}" srcOrd="25" destOrd="0" presId="urn:microsoft.com/office/officeart/2016/7/layout/RepeatingBendingProcessNew"/>
    <dgm:cxn modelId="{7FCB4E92-CC3A-4F66-B990-63A2FD88395E}" type="presParOf" srcId="{180364E8-BBA5-47C5-80E6-A0D3E0068876}" destId="{90FB90E5-3824-443D-828B-8E3F8FB00EC0}" srcOrd="0" destOrd="0" presId="urn:microsoft.com/office/officeart/2016/7/layout/RepeatingBendingProcessNew"/>
    <dgm:cxn modelId="{151D4D4B-CF4E-407B-9288-96DBECB1644E}" type="presParOf" srcId="{4AA77241-FAEB-46D6-AFE2-E6E467B9AC48}" destId="{6EAF19B0-011C-4062-9A99-F4400A99D509}" srcOrd="26" destOrd="0" presId="urn:microsoft.com/office/officeart/2016/7/layout/RepeatingBendingProcessNew"/>
    <dgm:cxn modelId="{7221DD8F-1248-42E2-9F96-252FEBCB7D81}" type="presParOf" srcId="{4AA77241-FAEB-46D6-AFE2-E6E467B9AC48}" destId="{E6432DAA-FA29-4592-BA07-D4F566BF4249}" srcOrd="27" destOrd="0" presId="urn:microsoft.com/office/officeart/2016/7/layout/RepeatingBendingProcessNew"/>
    <dgm:cxn modelId="{4A5B9ECC-6327-4465-835F-0CF122A59C92}" type="presParOf" srcId="{E6432DAA-FA29-4592-BA07-D4F566BF4249}" destId="{A0F9AE00-60C1-4CDC-9BC1-7454FC9DBEF1}" srcOrd="0" destOrd="0" presId="urn:microsoft.com/office/officeart/2016/7/layout/RepeatingBendingProcessNew"/>
    <dgm:cxn modelId="{610E4358-CED7-40E3-9EA4-8BB3629E8EAA}" type="presParOf" srcId="{4AA77241-FAEB-46D6-AFE2-E6E467B9AC48}" destId="{BC324586-7D23-4923-95C9-B1048BBDCF13}" srcOrd="2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ABC6AC-C331-478B-9A76-FAF40635C38B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180D9CA-147A-4FF8-830C-6B1ED4BF8BCE}">
      <dgm:prSet/>
      <dgm:spPr/>
      <dgm:t>
        <a:bodyPr/>
        <a:lstStyle/>
        <a:p>
          <a:r>
            <a:rPr lang="en-US"/>
            <a:t>How many players are there in the dataset?</a:t>
          </a:r>
        </a:p>
      </dgm:t>
    </dgm:pt>
    <dgm:pt modelId="{312E79D8-80B0-424C-846C-722D6D58294A}" type="parTrans" cxnId="{1873CA76-E7C1-4A07-9EBF-92A65EEA12DC}">
      <dgm:prSet/>
      <dgm:spPr/>
      <dgm:t>
        <a:bodyPr/>
        <a:lstStyle/>
        <a:p>
          <a:endParaRPr lang="en-US"/>
        </a:p>
      </dgm:t>
    </dgm:pt>
    <dgm:pt modelId="{A19DA255-C1E2-4D8D-83CC-4C6C3BCB36E2}" type="sibTrans" cxnId="{1873CA76-E7C1-4A07-9EBF-92A65EEA12DC}">
      <dgm:prSet/>
      <dgm:spPr/>
      <dgm:t>
        <a:bodyPr/>
        <a:lstStyle/>
        <a:p>
          <a:endParaRPr lang="en-US"/>
        </a:p>
      </dgm:t>
    </dgm:pt>
    <dgm:pt modelId="{A1093436-4297-42CB-98BF-3CF00C4153BD}">
      <dgm:prSet/>
      <dgm:spPr/>
      <dgm:t>
        <a:bodyPr/>
        <a:lstStyle/>
        <a:p>
          <a:r>
            <a:rPr lang="en-US"/>
            <a:t>How many nationalities do these players belong to?</a:t>
          </a:r>
        </a:p>
      </dgm:t>
    </dgm:pt>
    <dgm:pt modelId="{65F0F6ED-C193-4C73-8A71-7B4A3FE62724}" type="parTrans" cxnId="{CCE3EA93-1EE6-431E-9E34-FB717A86A870}">
      <dgm:prSet/>
      <dgm:spPr/>
      <dgm:t>
        <a:bodyPr/>
        <a:lstStyle/>
        <a:p>
          <a:endParaRPr lang="en-US"/>
        </a:p>
      </dgm:t>
    </dgm:pt>
    <dgm:pt modelId="{B2361168-A869-4754-87B4-3019F640310B}" type="sibTrans" cxnId="{CCE3EA93-1EE6-431E-9E34-FB717A86A870}">
      <dgm:prSet/>
      <dgm:spPr/>
      <dgm:t>
        <a:bodyPr/>
        <a:lstStyle/>
        <a:p>
          <a:endParaRPr lang="en-US"/>
        </a:p>
      </dgm:t>
    </dgm:pt>
    <dgm:pt modelId="{1ABE613F-2187-4481-9289-A5CFE2C45DBC}">
      <dgm:prSet/>
      <dgm:spPr/>
      <dgm:t>
        <a:bodyPr/>
        <a:lstStyle/>
        <a:p>
          <a:r>
            <a:rPr lang="en-US"/>
            <a:t>Which nationality has the highest number of players, what are the top 3 nationalities by # of players?</a:t>
          </a:r>
        </a:p>
      </dgm:t>
    </dgm:pt>
    <dgm:pt modelId="{6BDAC39C-7D47-4470-BA8F-42C0E9E76ACC}" type="parTrans" cxnId="{956C408C-206A-4534-85C4-D883ED257CB4}">
      <dgm:prSet/>
      <dgm:spPr/>
      <dgm:t>
        <a:bodyPr/>
        <a:lstStyle/>
        <a:p>
          <a:endParaRPr lang="en-US"/>
        </a:p>
      </dgm:t>
    </dgm:pt>
    <dgm:pt modelId="{98E434E3-BB28-406E-8B0C-82C652DE9825}" type="sibTrans" cxnId="{956C408C-206A-4534-85C4-D883ED257CB4}">
      <dgm:prSet/>
      <dgm:spPr/>
      <dgm:t>
        <a:bodyPr/>
        <a:lstStyle/>
        <a:p>
          <a:endParaRPr lang="en-US"/>
        </a:p>
      </dgm:t>
    </dgm:pt>
    <dgm:pt modelId="{BAD4BB30-1F0C-4BFD-B337-56A5882DE353}">
      <dgm:prSet/>
      <dgm:spPr/>
      <dgm:t>
        <a:bodyPr/>
        <a:lstStyle/>
        <a:p>
          <a:r>
            <a:rPr lang="en-US"/>
            <a:t>What is the total wage given to all players? What’s the average and standard deviation?</a:t>
          </a:r>
        </a:p>
      </dgm:t>
    </dgm:pt>
    <dgm:pt modelId="{00670655-2B67-48B2-8339-798F2EF05017}" type="parTrans" cxnId="{26E7D46B-27AE-42A5-BECD-4D2E26E1C1A8}">
      <dgm:prSet/>
      <dgm:spPr/>
      <dgm:t>
        <a:bodyPr/>
        <a:lstStyle/>
        <a:p>
          <a:endParaRPr lang="en-US"/>
        </a:p>
      </dgm:t>
    </dgm:pt>
    <dgm:pt modelId="{E75C291A-EE8E-47BC-8891-BAD611E0AAB7}" type="sibTrans" cxnId="{26E7D46B-27AE-42A5-BECD-4D2E26E1C1A8}">
      <dgm:prSet/>
      <dgm:spPr/>
      <dgm:t>
        <a:bodyPr/>
        <a:lstStyle/>
        <a:p>
          <a:endParaRPr lang="en-US"/>
        </a:p>
      </dgm:t>
    </dgm:pt>
    <dgm:pt modelId="{69B61E9B-D0D5-48B9-8A95-660D363C8749}">
      <dgm:prSet/>
      <dgm:spPr/>
      <dgm:t>
        <a:bodyPr/>
        <a:lstStyle/>
        <a:p>
          <a:r>
            <a:rPr lang="en-US"/>
            <a:t>Which player has the highest wage? Who has the lowest ?</a:t>
          </a:r>
        </a:p>
      </dgm:t>
    </dgm:pt>
    <dgm:pt modelId="{8C8B50BD-F6AD-4E78-9EAB-80FB63E15239}" type="parTrans" cxnId="{99793EAF-EF93-4B19-B89C-1363BFEF46EB}">
      <dgm:prSet/>
      <dgm:spPr/>
      <dgm:t>
        <a:bodyPr/>
        <a:lstStyle/>
        <a:p>
          <a:endParaRPr lang="en-US"/>
        </a:p>
      </dgm:t>
    </dgm:pt>
    <dgm:pt modelId="{0814C2C3-A9E9-4DA9-A82C-06822546E132}" type="sibTrans" cxnId="{99793EAF-EF93-4B19-B89C-1363BFEF46EB}">
      <dgm:prSet/>
      <dgm:spPr/>
      <dgm:t>
        <a:bodyPr/>
        <a:lstStyle/>
        <a:p>
          <a:endParaRPr lang="en-US"/>
        </a:p>
      </dgm:t>
    </dgm:pt>
    <dgm:pt modelId="{49531F5B-4C74-458E-9987-D90EDC565F9F}">
      <dgm:prSet/>
      <dgm:spPr/>
      <dgm:t>
        <a:bodyPr/>
        <a:lstStyle/>
        <a:p>
          <a:r>
            <a:rPr lang="en-US"/>
            <a:t>The player having the- best overall rating? Worst overall rating?</a:t>
          </a:r>
        </a:p>
      </dgm:t>
    </dgm:pt>
    <dgm:pt modelId="{621D8E61-24A7-4DCA-A1BC-E50A6484C3E3}" type="parTrans" cxnId="{73500A56-6E84-45FC-BEDD-797CDDAB2405}">
      <dgm:prSet/>
      <dgm:spPr/>
      <dgm:t>
        <a:bodyPr/>
        <a:lstStyle/>
        <a:p>
          <a:endParaRPr lang="en-US"/>
        </a:p>
      </dgm:t>
    </dgm:pt>
    <dgm:pt modelId="{6E1B5848-6723-49B7-A29A-33AAF42B42CE}" type="sibTrans" cxnId="{73500A56-6E84-45FC-BEDD-797CDDAB2405}">
      <dgm:prSet/>
      <dgm:spPr/>
      <dgm:t>
        <a:bodyPr/>
        <a:lstStyle/>
        <a:p>
          <a:endParaRPr lang="en-US"/>
        </a:p>
      </dgm:t>
    </dgm:pt>
    <dgm:pt modelId="{413E183A-2E08-40F4-9796-5EFCCF422EA5}">
      <dgm:prSet/>
      <dgm:spPr/>
      <dgm:t>
        <a:bodyPr/>
        <a:lstStyle/>
        <a:p>
          <a:r>
            <a:rPr lang="en-US"/>
            <a:t>Club having the highest total of overall rating? Highest Average of overall rating?</a:t>
          </a:r>
        </a:p>
      </dgm:t>
    </dgm:pt>
    <dgm:pt modelId="{D232156F-DF76-4858-8FB1-F5AE8A00B3C4}" type="parTrans" cxnId="{E1F85DE9-938E-4399-8B07-FE5CA3101ACB}">
      <dgm:prSet/>
      <dgm:spPr/>
      <dgm:t>
        <a:bodyPr/>
        <a:lstStyle/>
        <a:p>
          <a:endParaRPr lang="en-US"/>
        </a:p>
      </dgm:t>
    </dgm:pt>
    <dgm:pt modelId="{47759E2B-2879-4C56-BA22-179E15CB38C1}" type="sibTrans" cxnId="{E1F85DE9-938E-4399-8B07-FE5CA3101ACB}">
      <dgm:prSet/>
      <dgm:spPr/>
      <dgm:t>
        <a:bodyPr/>
        <a:lstStyle/>
        <a:p>
          <a:endParaRPr lang="en-US"/>
        </a:p>
      </dgm:t>
    </dgm:pt>
    <dgm:pt modelId="{B2EAA064-B3C3-47A0-8CFB-E44F3EAFABC2}">
      <dgm:prSet/>
      <dgm:spPr/>
      <dgm:t>
        <a:bodyPr/>
        <a:lstStyle/>
        <a:p>
          <a:r>
            <a:rPr lang="en-US"/>
            <a:t>What  are the top 5 clubs based on the average rating of their players?</a:t>
          </a:r>
        </a:p>
      </dgm:t>
    </dgm:pt>
    <dgm:pt modelId="{20F4E90E-0C3E-47B8-8EFF-A98B3C8EA450}" type="parTrans" cxnId="{B46FBFAC-09BE-459D-8ADB-EEAC5D9E9378}">
      <dgm:prSet/>
      <dgm:spPr/>
      <dgm:t>
        <a:bodyPr/>
        <a:lstStyle/>
        <a:p>
          <a:endParaRPr lang="en-US"/>
        </a:p>
      </dgm:t>
    </dgm:pt>
    <dgm:pt modelId="{F82B1DBA-27C4-4470-B8E4-94B928E395C3}" type="sibTrans" cxnId="{B46FBFAC-09BE-459D-8ADB-EEAC5D9E9378}">
      <dgm:prSet/>
      <dgm:spPr/>
      <dgm:t>
        <a:bodyPr/>
        <a:lstStyle/>
        <a:p>
          <a:endParaRPr lang="en-US"/>
        </a:p>
      </dgm:t>
    </dgm:pt>
    <dgm:pt modelId="{26E4735A-2F20-4376-9183-8BAA6C6BC9E9}" type="pres">
      <dgm:prSet presAssocID="{84ABC6AC-C331-478B-9A76-FAF40635C38B}" presName="diagram" presStyleCnt="0">
        <dgm:presLayoutVars>
          <dgm:dir/>
          <dgm:resizeHandles val="exact"/>
        </dgm:presLayoutVars>
      </dgm:prSet>
      <dgm:spPr/>
    </dgm:pt>
    <dgm:pt modelId="{91D2619C-9698-465D-BDE4-0B74C213605D}" type="pres">
      <dgm:prSet presAssocID="{8180D9CA-147A-4FF8-830C-6B1ED4BF8BCE}" presName="node" presStyleLbl="node1" presStyleIdx="0" presStyleCnt="8">
        <dgm:presLayoutVars>
          <dgm:bulletEnabled val="1"/>
        </dgm:presLayoutVars>
      </dgm:prSet>
      <dgm:spPr/>
    </dgm:pt>
    <dgm:pt modelId="{AFCCE4C6-8A4E-446A-BCDC-34FD29EC07FA}" type="pres">
      <dgm:prSet presAssocID="{A19DA255-C1E2-4D8D-83CC-4C6C3BCB36E2}" presName="sibTrans" presStyleCnt="0"/>
      <dgm:spPr/>
    </dgm:pt>
    <dgm:pt modelId="{EDC0307C-14B3-4692-A8CB-23907234BFCB}" type="pres">
      <dgm:prSet presAssocID="{A1093436-4297-42CB-98BF-3CF00C4153BD}" presName="node" presStyleLbl="node1" presStyleIdx="1" presStyleCnt="8">
        <dgm:presLayoutVars>
          <dgm:bulletEnabled val="1"/>
        </dgm:presLayoutVars>
      </dgm:prSet>
      <dgm:spPr/>
    </dgm:pt>
    <dgm:pt modelId="{D2CF2165-3E14-4F40-83CC-E3051DF703F3}" type="pres">
      <dgm:prSet presAssocID="{B2361168-A869-4754-87B4-3019F640310B}" presName="sibTrans" presStyleCnt="0"/>
      <dgm:spPr/>
    </dgm:pt>
    <dgm:pt modelId="{8F87B3D2-E597-4FC5-BFB1-D965169D2977}" type="pres">
      <dgm:prSet presAssocID="{1ABE613F-2187-4481-9289-A5CFE2C45DBC}" presName="node" presStyleLbl="node1" presStyleIdx="2" presStyleCnt="8">
        <dgm:presLayoutVars>
          <dgm:bulletEnabled val="1"/>
        </dgm:presLayoutVars>
      </dgm:prSet>
      <dgm:spPr/>
    </dgm:pt>
    <dgm:pt modelId="{A999FE35-B5FE-4E2F-9912-308D4F4E7540}" type="pres">
      <dgm:prSet presAssocID="{98E434E3-BB28-406E-8B0C-82C652DE9825}" presName="sibTrans" presStyleCnt="0"/>
      <dgm:spPr/>
    </dgm:pt>
    <dgm:pt modelId="{D219992F-BB01-46FB-A246-9721BD6E291C}" type="pres">
      <dgm:prSet presAssocID="{BAD4BB30-1F0C-4BFD-B337-56A5882DE353}" presName="node" presStyleLbl="node1" presStyleIdx="3" presStyleCnt="8">
        <dgm:presLayoutVars>
          <dgm:bulletEnabled val="1"/>
        </dgm:presLayoutVars>
      </dgm:prSet>
      <dgm:spPr/>
    </dgm:pt>
    <dgm:pt modelId="{0E53949F-6EAC-458A-8F57-B0D6C6A481B1}" type="pres">
      <dgm:prSet presAssocID="{E75C291A-EE8E-47BC-8891-BAD611E0AAB7}" presName="sibTrans" presStyleCnt="0"/>
      <dgm:spPr/>
    </dgm:pt>
    <dgm:pt modelId="{64E9F879-4F16-454C-A11B-3AE8A45F3C26}" type="pres">
      <dgm:prSet presAssocID="{69B61E9B-D0D5-48B9-8A95-660D363C8749}" presName="node" presStyleLbl="node1" presStyleIdx="4" presStyleCnt="8">
        <dgm:presLayoutVars>
          <dgm:bulletEnabled val="1"/>
        </dgm:presLayoutVars>
      </dgm:prSet>
      <dgm:spPr/>
    </dgm:pt>
    <dgm:pt modelId="{6DB4FBBD-78EB-43E6-A7C5-6072AC3B6829}" type="pres">
      <dgm:prSet presAssocID="{0814C2C3-A9E9-4DA9-A82C-06822546E132}" presName="sibTrans" presStyleCnt="0"/>
      <dgm:spPr/>
    </dgm:pt>
    <dgm:pt modelId="{4B6D6E62-3AAA-4F68-8125-96673BD75A60}" type="pres">
      <dgm:prSet presAssocID="{49531F5B-4C74-458E-9987-D90EDC565F9F}" presName="node" presStyleLbl="node1" presStyleIdx="5" presStyleCnt="8">
        <dgm:presLayoutVars>
          <dgm:bulletEnabled val="1"/>
        </dgm:presLayoutVars>
      </dgm:prSet>
      <dgm:spPr/>
    </dgm:pt>
    <dgm:pt modelId="{FB637FD7-DA37-4774-8D15-FCB5F8B5B61F}" type="pres">
      <dgm:prSet presAssocID="{6E1B5848-6723-49B7-A29A-33AAF42B42CE}" presName="sibTrans" presStyleCnt="0"/>
      <dgm:spPr/>
    </dgm:pt>
    <dgm:pt modelId="{2385A115-E981-47D0-B340-E2A9424FD721}" type="pres">
      <dgm:prSet presAssocID="{413E183A-2E08-40F4-9796-5EFCCF422EA5}" presName="node" presStyleLbl="node1" presStyleIdx="6" presStyleCnt="8">
        <dgm:presLayoutVars>
          <dgm:bulletEnabled val="1"/>
        </dgm:presLayoutVars>
      </dgm:prSet>
      <dgm:spPr/>
    </dgm:pt>
    <dgm:pt modelId="{F1B761C5-4444-419A-9738-A357E340AF9F}" type="pres">
      <dgm:prSet presAssocID="{47759E2B-2879-4C56-BA22-179E15CB38C1}" presName="sibTrans" presStyleCnt="0"/>
      <dgm:spPr/>
    </dgm:pt>
    <dgm:pt modelId="{8234203F-630D-4D96-8DAA-BD79B2C0F723}" type="pres">
      <dgm:prSet presAssocID="{B2EAA064-B3C3-47A0-8CFB-E44F3EAFABC2}" presName="node" presStyleLbl="node1" presStyleIdx="7" presStyleCnt="8">
        <dgm:presLayoutVars>
          <dgm:bulletEnabled val="1"/>
        </dgm:presLayoutVars>
      </dgm:prSet>
      <dgm:spPr/>
    </dgm:pt>
  </dgm:ptLst>
  <dgm:cxnLst>
    <dgm:cxn modelId="{BC9DE22C-4322-4893-BACD-E476AB7C5CF5}" type="presOf" srcId="{1ABE613F-2187-4481-9289-A5CFE2C45DBC}" destId="{8F87B3D2-E597-4FC5-BFB1-D965169D2977}" srcOrd="0" destOrd="0" presId="urn:microsoft.com/office/officeart/2005/8/layout/default"/>
    <dgm:cxn modelId="{3BE9512F-1DED-4426-AADD-99E97A994EC2}" type="presOf" srcId="{69B61E9B-D0D5-48B9-8A95-660D363C8749}" destId="{64E9F879-4F16-454C-A11B-3AE8A45F3C26}" srcOrd="0" destOrd="0" presId="urn:microsoft.com/office/officeart/2005/8/layout/default"/>
    <dgm:cxn modelId="{F9CEC736-382A-4E6A-9E71-EB344DFEA081}" type="presOf" srcId="{8180D9CA-147A-4FF8-830C-6B1ED4BF8BCE}" destId="{91D2619C-9698-465D-BDE4-0B74C213605D}" srcOrd="0" destOrd="0" presId="urn:microsoft.com/office/officeart/2005/8/layout/default"/>
    <dgm:cxn modelId="{26E7D46B-27AE-42A5-BECD-4D2E26E1C1A8}" srcId="{84ABC6AC-C331-478B-9A76-FAF40635C38B}" destId="{BAD4BB30-1F0C-4BFD-B337-56A5882DE353}" srcOrd="3" destOrd="0" parTransId="{00670655-2B67-48B2-8339-798F2EF05017}" sibTransId="{E75C291A-EE8E-47BC-8891-BAD611E0AAB7}"/>
    <dgm:cxn modelId="{73500A56-6E84-45FC-BEDD-797CDDAB2405}" srcId="{84ABC6AC-C331-478B-9A76-FAF40635C38B}" destId="{49531F5B-4C74-458E-9987-D90EDC565F9F}" srcOrd="5" destOrd="0" parTransId="{621D8E61-24A7-4DCA-A1BC-E50A6484C3E3}" sibTransId="{6E1B5848-6723-49B7-A29A-33AAF42B42CE}"/>
    <dgm:cxn modelId="{1873CA76-E7C1-4A07-9EBF-92A65EEA12DC}" srcId="{84ABC6AC-C331-478B-9A76-FAF40635C38B}" destId="{8180D9CA-147A-4FF8-830C-6B1ED4BF8BCE}" srcOrd="0" destOrd="0" parTransId="{312E79D8-80B0-424C-846C-722D6D58294A}" sibTransId="{A19DA255-C1E2-4D8D-83CC-4C6C3BCB36E2}"/>
    <dgm:cxn modelId="{59829477-E35C-454C-94FD-C338D32CA4E4}" type="presOf" srcId="{84ABC6AC-C331-478B-9A76-FAF40635C38B}" destId="{26E4735A-2F20-4376-9183-8BAA6C6BC9E9}" srcOrd="0" destOrd="0" presId="urn:microsoft.com/office/officeart/2005/8/layout/default"/>
    <dgm:cxn modelId="{956C408C-206A-4534-85C4-D883ED257CB4}" srcId="{84ABC6AC-C331-478B-9A76-FAF40635C38B}" destId="{1ABE613F-2187-4481-9289-A5CFE2C45DBC}" srcOrd="2" destOrd="0" parTransId="{6BDAC39C-7D47-4470-BA8F-42C0E9E76ACC}" sibTransId="{98E434E3-BB28-406E-8B0C-82C652DE9825}"/>
    <dgm:cxn modelId="{CCE3EA93-1EE6-431E-9E34-FB717A86A870}" srcId="{84ABC6AC-C331-478B-9A76-FAF40635C38B}" destId="{A1093436-4297-42CB-98BF-3CF00C4153BD}" srcOrd="1" destOrd="0" parTransId="{65F0F6ED-C193-4C73-8A71-7B4A3FE62724}" sibTransId="{B2361168-A869-4754-87B4-3019F640310B}"/>
    <dgm:cxn modelId="{411E6FAB-6C97-4111-9B2B-3C7F20CF4451}" type="presOf" srcId="{A1093436-4297-42CB-98BF-3CF00C4153BD}" destId="{EDC0307C-14B3-4692-A8CB-23907234BFCB}" srcOrd="0" destOrd="0" presId="urn:microsoft.com/office/officeart/2005/8/layout/default"/>
    <dgm:cxn modelId="{B46FBFAC-09BE-459D-8ADB-EEAC5D9E9378}" srcId="{84ABC6AC-C331-478B-9A76-FAF40635C38B}" destId="{B2EAA064-B3C3-47A0-8CFB-E44F3EAFABC2}" srcOrd="7" destOrd="0" parTransId="{20F4E90E-0C3E-47B8-8EFF-A98B3C8EA450}" sibTransId="{F82B1DBA-27C4-4470-B8E4-94B928E395C3}"/>
    <dgm:cxn modelId="{99793EAF-EF93-4B19-B89C-1363BFEF46EB}" srcId="{84ABC6AC-C331-478B-9A76-FAF40635C38B}" destId="{69B61E9B-D0D5-48B9-8A95-660D363C8749}" srcOrd="4" destOrd="0" parTransId="{8C8B50BD-F6AD-4E78-9EAB-80FB63E15239}" sibTransId="{0814C2C3-A9E9-4DA9-A82C-06822546E132}"/>
    <dgm:cxn modelId="{ED78E8B7-93B4-420D-AD01-BFE7F1C59830}" type="presOf" srcId="{B2EAA064-B3C3-47A0-8CFB-E44F3EAFABC2}" destId="{8234203F-630D-4D96-8DAA-BD79B2C0F723}" srcOrd="0" destOrd="0" presId="urn:microsoft.com/office/officeart/2005/8/layout/default"/>
    <dgm:cxn modelId="{9EDEF5C1-F8CA-4A92-8BF7-190BAD6C4609}" type="presOf" srcId="{BAD4BB30-1F0C-4BFD-B337-56A5882DE353}" destId="{D219992F-BB01-46FB-A246-9721BD6E291C}" srcOrd="0" destOrd="0" presId="urn:microsoft.com/office/officeart/2005/8/layout/default"/>
    <dgm:cxn modelId="{D0D583D5-877C-4FEF-9467-8DDD5ADCD551}" type="presOf" srcId="{413E183A-2E08-40F4-9796-5EFCCF422EA5}" destId="{2385A115-E981-47D0-B340-E2A9424FD721}" srcOrd="0" destOrd="0" presId="urn:microsoft.com/office/officeart/2005/8/layout/default"/>
    <dgm:cxn modelId="{384C82E7-0CB0-404A-99A5-ED1C87E8C579}" type="presOf" srcId="{49531F5B-4C74-458E-9987-D90EDC565F9F}" destId="{4B6D6E62-3AAA-4F68-8125-96673BD75A60}" srcOrd="0" destOrd="0" presId="urn:microsoft.com/office/officeart/2005/8/layout/default"/>
    <dgm:cxn modelId="{E1F85DE9-938E-4399-8B07-FE5CA3101ACB}" srcId="{84ABC6AC-C331-478B-9A76-FAF40635C38B}" destId="{413E183A-2E08-40F4-9796-5EFCCF422EA5}" srcOrd="6" destOrd="0" parTransId="{D232156F-DF76-4858-8FB1-F5AE8A00B3C4}" sibTransId="{47759E2B-2879-4C56-BA22-179E15CB38C1}"/>
    <dgm:cxn modelId="{8D43CD7F-5295-4F6C-95E9-E69657C49D92}" type="presParOf" srcId="{26E4735A-2F20-4376-9183-8BAA6C6BC9E9}" destId="{91D2619C-9698-465D-BDE4-0B74C213605D}" srcOrd="0" destOrd="0" presId="urn:microsoft.com/office/officeart/2005/8/layout/default"/>
    <dgm:cxn modelId="{A1D2EAF8-04C2-4036-AB90-02D18A6E9D65}" type="presParOf" srcId="{26E4735A-2F20-4376-9183-8BAA6C6BC9E9}" destId="{AFCCE4C6-8A4E-446A-BCDC-34FD29EC07FA}" srcOrd="1" destOrd="0" presId="urn:microsoft.com/office/officeart/2005/8/layout/default"/>
    <dgm:cxn modelId="{B2C9646E-3320-46D4-BF3A-CBA03B884B89}" type="presParOf" srcId="{26E4735A-2F20-4376-9183-8BAA6C6BC9E9}" destId="{EDC0307C-14B3-4692-A8CB-23907234BFCB}" srcOrd="2" destOrd="0" presId="urn:microsoft.com/office/officeart/2005/8/layout/default"/>
    <dgm:cxn modelId="{63BBDF58-1B29-4C83-A688-60B6898006D7}" type="presParOf" srcId="{26E4735A-2F20-4376-9183-8BAA6C6BC9E9}" destId="{D2CF2165-3E14-4F40-83CC-E3051DF703F3}" srcOrd="3" destOrd="0" presId="urn:microsoft.com/office/officeart/2005/8/layout/default"/>
    <dgm:cxn modelId="{35D22F86-BAD3-4797-8BFE-BA43FFFE5A48}" type="presParOf" srcId="{26E4735A-2F20-4376-9183-8BAA6C6BC9E9}" destId="{8F87B3D2-E597-4FC5-BFB1-D965169D2977}" srcOrd="4" destOrd="0" presId="urn:microsoft.com/office/officeart/2005/8/layout/default"/>
    <dgm:cxn modelId="{5210F8D3-5887-4786-B17B-8AC2E46B6639}" type="presParOf" srcId="{26E4735A-2F20-4376-9183-8BAA6C6BC9E9}" destId="{A999FE35-B5FE-4E2F-9912-308D4F4E7540}" srcOrd="5" destOrd="0" presId="urn:microsoft.com/office/officeart/2005/8/layout/default"/>
    <dgm:cxn modelId="{9F68D486-F960-4FC3-B9AD-BE73E3327AA8}" type="presParOf" srcId="{26E4735A-2F20-4376-9183-8BAA6C6BC9E9}" destId="{D219992F-BB01-46FB-A246-9721BD6E291C}" srcOrd="6" destOrd="0" presId="urn:microsoft.com/office/officeart/2005/8/layout/default"/>
    <dgm:cxn modelId="{2955C101-41A0-4815-83E2-B52757B60478}" type="presParOf" srcId="{26E4735A-2F20-4376-9183-8BAA6C6BC9E9}" destId="{0E53949F-6EAC-458A-8F57-B0D6C6A481B1}" srcOrd="7" destOrd="0" presId="urn:microsoft.com/office/officeart/2005/8/layout/default"/>
    <dgm:cxn modelId="{32004E88-F4ED-44A0-A788-0EFD861A267D}" type="presParOf" srcId="{26E4735A-2F20-4376-9183-8BAA6C6BC9E9}" destId="{64E9F879-4F16-454C-A11B-3AE8A45F3C26}" srcOrd="8" destOrd="0" presId="urn:microsoft.com/office/officeart/2005/8/layout/default"/>
    <dgm:cxn modelId="{2FC71E83-5309-466D-ADDC-24A98150257F}" type="presParOf" srcId="{26E4735A-2F20-4376-9183-8BAA6C6BC9E9}" destId="{6DB4FBBD-78EB-43E6-A7C5-6072AC3B6829}" srcOrd="9" destOrd="0" presId="urn:microsoft.com/office/officeart/2005/8/layout/default"/>
    <dgm:cxn modelId="{D2D1873B-1D14-4394-BF2F-03DC9B90340E}" type="presParOf" srcId="{26E4735A-2F20-4376-9183-8BAA6C6BC9E9}" destId="{4B6D6E62-3AAA-4F68-8125-96673BD75A60}" srcOrd="10" destOrd="0" presId="urn:microsoft.com/office/officeart/2005/8/layout/default"/>
    <dgm:cxn modelId="{3577C2F4-412D-45FF-A357-12CE5ED22123}" type="presParOf" srcId="{26E4735A-2F20-4376-9183-8BAA6C6BC9E9}" destId="{FB637FD7-DA37-4774-8D15-FCB5F8B5B61F}" srcOrd="11" destOrd="0" presId="urn:microsoft.com/office/officeart/2005/8/layout/default"/>
    <dgm:cxn modelId="{34A9CB9D-9148-4C8F-8B30-FEB96C0B750E}" type="presParOf" srcId="{26E4735A-2F20-4376-9183-8BAA6C6BC9E9}" destId="{2385A115-E981-47D0-B340-E2A9424FD721}" srcOrd="12" destOrd="0" presId="urn:microsoft.com/office/officeart/2005/8/layout/default"/>
    <dgm:cxn modelId="{AC7533BF-FF62-4A09-857B-1C16274227C5}" type="presParOf" srcId="{26E4735A-2F20-4376-9183-8BAA6C6BC9E9}" destId="{F1B761C5-4444-419A-9738-A357E340AF9F}" srcOrd="13" destOrd="0" presId="urn:microsoft.com/office/officeart/2005/8/layout/default"/>
    <dgm:cxn modelId="{AD49B76D-DFCC-4E62-9751-B6DBC46B2927}" type="presParOf" srcId="{26E4735A-2F20-4376-9183-8BAA6C6BC9E9}" destId="{8234203F-630D-4D96-8DAA-BD79B2C0F723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C60570-7C38-41BA-B130-08028135F7A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45FA279-F76C-4F9F-B6A9-91A6FD8F85E1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What is the distribution of players whose preferred foot is left vs right?</a:t>
          </a:r>
          <a:endParaRPr lang="en-IN" dirty="0"/>
        </a:p>
      </dgm:t>
    </dgm:pt>
    <dgm:pt modelId="{7DDF4AE7-5A49-43F2-BE0F-94D7113FA2AB}" type="parTrans" cxnId="{2B708635-8F02-461A-9C04-313842A11480}">
      <dgm:prSet/>
      <dgm:spPr/>
      <dgm:t>
        <a:bodyPr/>
        <a:lstStyle/>
        <a:p>
          <a:endParaRPr lang="en-IN"/>
        </a:p>
      </dgm:t>
    </dgm:pt>
    <dgm:pt modelId="{B87B315B-441B-487F-8A7A-3386E3358E46}" type="sibTrans" cxnId="{2B708635-8F02-461A-9C04-313842A11480}">
      <dgm:prSet/>
      <dgm:spPr/>
      <dgm:t>
        <a:bodyPr/>
        <a:lstStyle/>
        <a:p>
          <a:endParaRPr lang="en-IN"/>
        </a:p>
      </dgm:t>
    </dgm:pt>
    <dgm:pt modelId="{88420EAF-C748-4FE1-A9FB-6F3AFC2B1F0B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How many players have joined their respective clubs in the date range 20 May 2018 to 10 April 2019(both inclusive)?</a:t>
          </a:r>
          <a:endParaRPr lang="en-IN" dirty="0"/>
        </a:p>
      </dgm:t>
    </dgm:pt>
    <dgm:pt modelId="{6D667FEC-221A-41B5-9A18-C11FEFEC308B}" type="parTrans" cxnId="{3DE00DD9-D84D-4296-AEBD-FAF6B4BD20B4}">
      <dgm:prSet/>
      <dgm:spPr/>
      <dgm:t>
        <a:bodyPr/>
        <a:lstStyle/>
        <a:p>
          <a:endParaRPr lang="en-IN"/>
        </a:p>
      </dgm:t>
    </dgm:pt>
    <dgm:pt modelId="{916D0F37-5E62-428C-A7ED-37AD02FB4D96}" type="sibTrans" cxnId="{3DE00DD9-D84D-4296-AEBD-FAF6B4BD20B4}">
      <dgm:prSet/>
      <dgm:spPr/>
      <dgm:t>
        <a:bodyPr/>
        <a:lstStyle/>
        <a:p>
          <a:endParaRPr lang="en-IN"/>
        </a:p>
      </dgm:t>
    </dgm:pt>
    <dgm:pt modelId="{2C75F15F-039A-4785-8FE8-D3B131124038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How many players have joined their respective clubs date wise?</a:t>
          </a:r>
          <a:endParaRPr lang="en-IN" dirty="0"/>
        </a:p>
      </dgm:t>
    </dgm:pt>
    <dgm:pt modelId="{3828B722-8D11-4454-958D-AD137F6B11CA}" type="parTrans" cxnId="{EB8F7CCF-8222-4009-A069-2D90AEFBADDB}">
      <dgm:prSet/>
      <dgm:spPr/>
      <dgm:t>
        <a:bodyPr/>
        <a:lstStyle/>
        <a:p>
          <a:endParaRPr lang="en-IN"/>
        </a:p>
      </dgm:t>
    </dgm:pt>
    <dgm:pt modelId="{31DD4243-E9D7-4CE0-8835-1CF1C45EA9DC}" type="sibTrans" cxnId="{EB8F7CCF-8222-4009-A069-2D90AEFBADDB}">
      <dgm:prSet/>
      <dgm:spPr/>
      <dgm:t>
        <a:bodyPr/>
        <a:lstStyle/>
        <a:p>
          <a:endParaRPr lang="en-IN"/>
        </a:p>
      </dgm:t>
    </dgm:pt>
    <dgm:pt modelId="{B5C8CDBD-CD58-4AA5-875E-4CAC0477FE8B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Which jersey number is the luckiest?</a:t>
          </a:r>
          <a:endParaRPr lang="en-IN" dirty="0"/>
        </a:p>
      </dgm:t>
    </dgm:pt>
    <dgm:pt modelId="{B8A04E04-589D-4BBD-B9BF-EB7CF05396FF}" type="parTrans" cxnId="{F578706C-ACAF-4B4A-8C2D-D5D0EDD5A6FB}">
      <dgm:prSet/>
      <dgm:spPr/>
      <dgm:t>
        <a:bodyPr/>
        <a:lstStyle/>
        <a:p>
          <a:endParaRPr lang="en-IN"/>
        </a:p>
      </dgm:t>
    </dgm:pt>
    <dgm:pt modelId="{4837629F-113A-471E-B77F-A8B5919F28D0}" type="sibTrans" cxnId="{F578706C-ACAF-4B4A-8C2D-D5D0EDD5A6FB}">
      <dgm:prSet/>
      <dgm:spPr/>
      <dgm:t>
        <a:bodyPr/>
        <a:lstStyle/>
        <a:p>
          <a:endParaRPr lang="en-IN"/>
        </a:p>
      </dgm:t>
    </dgm:pt>
    <dgm:pt modelId="{9CB04775-ABDC-4D8D-9257-D9CE61AE8A99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What is the frequency distribution of nationalities among players whose club name starts with M?</a:t>
          </a:r>
          <a:endParaRPr lang="en-IN" dirty="0"/>
        </a:p>
      </dgm:t>
    </dgm:pt>
    <dgm:pt modelId="{C3F6306F-E6AA-4D3A-AD08-1DCF00D9B1FD}" type="parTrans" cxnId="{266B6000-F646-45FB-A572-25275A98823D}">
      <dgm:prSet/>
      <dgm:spPr/>
      <dgm:t>
        <a:bodyPr/>
        <a:lstStyle/>
        <a:p>
          <a:endParaRPr lang="en-IN"/>
        </a:p>
      </dgm:t>
    </dgm:pt>
    <dgm:pt modelId="{50393AB7-9E8C-4AFF-B815-7DA38C1419F4}" type="sibTrans" cxnId="{266B6000-F646-45FB-A572-25275A98823D}">
      <dgm:prSet/>
      <dgm:spPr/>
      <dgm:t>
        <a:bodyPr/>
        <a:lstStyle/>
        <a:p>
          <a:endParaRPr lang="en-IN"/>
        </a:p>
      </dgm:t>
    </dgm:pt>
    <dgm:pt modelId="{2D0CC1E9-D9C3-4DDF-91BF-6682EE56B0F8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How many players have joined their respective clubs yearly?</a:t>
          </a:r>
          <a:endParaRPr lang="en-IN" dirty="0"/>
        </a:p>
      </dgm:t>
    </dgm:pt>
    <dgm:pt modelId="{51F79D0B-CE94-48F9-84CB-7F79CC80106E}" type="parTrans" cxnId="{F9230860-ADC5-423B-B4A5-4FD112D4D6DB}">
      <dgm:prSet/>
      <dgm:spPr/>
      <dgm:t>
        <a:bodyPr/>
        <a:lstStyle/>
        <a:p>
          <a:endParaRPr lang="en-IN"/>
        </a:p>
      </dgm:t>
    </dgm:pt>
    <dgm:pt modelId="{7147953A-42B0-4528-A285-18BDB4D7E844}" type="sibTrans" cxnId="{F9230860-ADC5-423B-B4A5-4FD112D4D6DB}">
      <dgm:prSet/>
      <dgm:spPr/>
      <dgm:t>
        <a:bodyPr/>
        <a:lstStyle/>
        <a:p>
          <a:endParaRPr lang="en-IN"/>
        </a:p>
      </dgm:t>
    </dgm:pt>
    <dgm:pt modelId="{A7ABB48B-4565-467D-9396-2019F37E6492}" type="pres">
      <dgm:prSet presAssocID="{4EC60570-7C38-41BA-B130-08028135F7A9}" presName="diagram" presStyleCnt="0">
        <dgm:presLayoutVars>
          <dgm:dir/>
          <dgm:resizeHandles val="exact"/>
        </dgm:presLayoutVars>
      </dgm:prSet>
      <dgm:spPr/>
    </dgm:pt>
    <dgm:pt modelId="{A8D6DFE4-C965-46C9-AD80-4D4D60B70C35}" type="pres">
      <dgm:prSet presAssocID="{845FA279-F76C-4F9F-B6A9-91A6FD8F85E1}" presName="node" presStyleLbl="node1" presStyleIdx="0" presStyleCnt="6">
        <dgm:presLayoutVars>
          <dgm:bulletEnabled val="1"/>
        </dgm:presLayoutVars>
      </dgm:prSet>
      <dgm:spPr/>
    </dgm:pt>
    <dgm:pt modelId="{0D9267A2-FA25-4EDC-B8D1-356BC84B9BBC}" type="pres">
      <dgm:prSet presAssocID="{B87B315B-441B-487F-8A7A-3386E3358E46}" presName="sibTrans" presStyleCnt="0"/>
      <dgm:spPr/>
    </dgm:pt>
    <dgm:pt modelId="{905F36F9-4173-446C-A6CF-4AAA243E2C01}" type="pres">
      <dgm:prSet presAssocID="{B5C8CDBD-CD58-4AA5-875E-4CAC0477FE8B}" presName="node" presStyleLbl="node1" presStyleIdx="1" presStyleCnt="6">
        <dgm:presLayoutVars>
          <dgm:bulletEnabled val="1"/>
        </dgm:presLayoutVars>
      </dgm:prSet>
      <dgm:spPr/>
    </dgm:pt>
    <dgm:pt modelId="{1C390FB9-BD60-4FCD-A85E-033BEDED8FEF}" type="pres">
      <dgm:prSet presAssocID="{4837629F-113A-471E-B77F-A8B5919F28D0}" presName="sibTrans" presStyleCnt="0"/>
      <dgm:spPr/>
    </dgm:pt>
    <dgm:pt modelId="{70801374-E1EE-41BD-AC31-F922601D5463}" type="pres">
      <dgm:prSet presAssocID="{9CB04775-ABDC-4D8D-9257-D9CE61AE8A99}" presName="node" presStyleLbl="node1" presStyleIdx="2" presStyleCnt="6">
        <dgm:presLayoutVars>
          <dgm:bulletEnabled val="1"/>
        </dgm:presLayoutVars>
      </dgm:prSet>
      <dgm:spPr/>
    </dgm:pt>
    <dgm:pt modelId="{C8F6729D-810B-4598-BF2B-08227F54A095}" type="pres">
      <dgm:prSet presAssocID="{50393AB7-9E8C-4AFF-B815-7DA38C1419F4}" presName="sibTrans" presStyleCnt="0"/>
      <dgm:spPr/>
    </dgm:pt>
    <dgm:pt modelId="{4DC21B2B-CAA7-45A4-AAE1-A910B72A56E7}" type="pres">
      <dgm:prSet presAssocID="{88420EAF-C748-4FE1-A9FB-6F3AFC2B1F0B}" presName="node" presStyleLbl="node1" presStyleIdx="3" presStyleCnt="6">
        <dgm:presLayoutVars>
          <dgm:bulletEnabled val="1"/>
        </dgm:presLayoutVars>
      </dgm:prSet>
      <dgm:spPr/>
    </dgm:pt>
    <dgm:pt modelId="{83BDB0B3-5522-4A9B-95AC-D0C3090F2617}" type="pres">
      <dgm:prSet presAssocID="{916D0F37-5E62-428C-A7ED-37AD02FB4D96}" presName="sibTrans" presStyleCnt="0"/>
      <dgm:spPr/>
    </dgm:pt>
    <dgm:pt modelId="{48BB5AC7-0293-496E-8679-F66F426AE8CA}" type="pres">
      <dgm:prSet presAssocID="{2C75F15F-039A-4785-8FE8-D3B131124038}" presName="node" presStyleLbl="node1" presStyleIdx="4" presStyleCnt="6">
        <dgm:presLayoutVars>
          <dgm:bulletEnabled val="1"/>
        </dgm:presLayoutVars>
      </dgm:prSet>
      <dgm:spPr/>
    </dgm:pt>
    <dgm:pt modelId="{18D4356B-85AE-4353-97F9-18E3CEB08202}" type="pres">
      <dgm:prSet presAssocID="{31DD4243-E9D7-4CE0-8835-1CF1C45EA9DC}" presName="sibTrans" presStyleCnt="0"/>
      <dgm:spPr/>
    </dgm:pt>
    <dgm:pt modelId="{745C12D0-951A-4B0A-A4E6-A8B64F8E6758}" type="pres">
      <dgm:prSet presAssocID="{2D0CC1E9-D9C3-4DDF-91BF-6682EE56B0F8}" presName="node" presStyleLbl="node1" presStyleIdx="5" presStyleCnt="6">
        <dgm:presLayoutVars>
          <dgm:bulletEnabled val="1"/>
        </dgm:presLayoutVars>
      </dgm:prSet>
      <dgm:spPr/>
    </dgm:pt>
  </dgm:ptLst>
  <dgm:cxnLst>
    <dgm:cxn modelId="{266B6000-F646-45FB-A572-25275A98823D}" srcId="{4EC60570-7C38-41BA-B130-08028135F7A9}" destId="{9CB04775-ABDC-4D8D-9257-D9CE61AE8A99}" srcOrd="2" destOrd="0" parTransId="{C3F6306F-E6AA-4D3A-AD08-1DCF00D9B1FD}" sibTransId="{50393AB7-9E8C-4AFF-B815-7DA38C1419F4}"/>
    <dgm:cxn modelId="{EE409301-641C-45A4-BC26-FB629FF51AE7}" type="presOf" srcId="{88420EAF-C748-4FE1-A9FB-6F3AFC2B1F0B}" destId="{4DC21B2B-CAA7-45A4-AAE1-A910B72A56E7}" srcOrd="0" destOrd="0" presId="urn:microsoft.com/office/officeart/2005/8/layout/default"/>
    <dgm:cxn modelId="{A5E05802-A95D-4482-967A-179CCF87FF30}" type="presOf" srcId="{B5C8CDBD-CD58-4AA5-875E-4CAC0477FE8B}" destId="{905F36F9-4173-446C-A6CF-4AAA243E2C01}" srcOrd="0" destOrd="0" presId="urn:microsoft.com/office/officeart/2005/8/layout/default"/>
    <dgm:cxn modelId="{B4225803-E948-4549-9811-4E83483092E8}" type="presOf" srcId="{9CB04775-ABDC-4D8D-9257-D9CE61AE8A99}" destId="{70801374-E1EE-41BD-AC31-F922601D5463}" srcOrd="0" destOrd="0" presId="urn:microsoft.com/office/officeart/2005/8/layout/default"/>
    <dgm:cxn modelId="{DBFE7926-9139-44AB-B844-D8A669CA2B96}" type="presOf" srcId="{4EC60570-7C38-41BA-B130-08028135F7A9}" destId="{A7ABB48B-4565-467D-9396-2019F37E6492}" srcOrd="0" destOrd="0" presId="urn:microsoft.com/office/officeart/2005/8/layout/default"/>
    <dgm:cxn modelId="{2B708635-8F02-461A-9C04-313842A11480}" srcId="{4EC60570-7C38-41BA-B130-08028135F7A9}" destId="{845FA279-F76C-4F9F-B6A9-91A6FD8F85E1}" srcOrd="0" destOrd="0" parTransId="{7DDF4AE7-5A49-43F2-BE0F-94D7113FA2AB}" sibTransId="{B87B315B-441B-487F-8A7A-3386E3358E46}"/>
    <dgm:cxn modelId="{F9C7663A-48FB-424B-B9F4-DECABEF67A7C}" type="presOf" srcId="{2D0CC1E9-D9C3-4DDF-91BF-6682EE56B0F8}" destId="{745C12D0-951A-4B0A-A4E6-A8B64F8E6758}" srcOrd="0" destOrd="0" presId="urn:microsoft.com/office/officeart/2005/8/layout/default"/>
    <dgm:cxn modelId="{F9230860-ADC5-423B-B4A5-4FD112D4D6DB}" srcId="{4EC60570-7C38-41BA-B130-08028135F7A9}" destId="{2D0CC1E9-D9C3-4DDF-91BF-6682EE56B0F8}" srcOrd="5" destOrd="0" parTransId="{51F79D0B-CE94-48F9-84CB-7F79CC80106E}" sibTransId="{7147953A-42B0-4528-A285-18BDB4D7E844}"/>
    <dgm:cxn modelId="{66410669-06CB-4BF5-91B9-89E30D212D4B}" type="presOf" srcId="{845FA279-F76C-4F9F-B6A9-91A6FD8F85E1}" destId="{A8D6DFE4-C965-46C9-AD80-4D4D60B70C35}" srcOrd="0" destOrd="0" presId="urn:microsoft.com/office/officeart/2005/8/layout/default"/>
    <dgm:cxn modelId="{F578706C-ACAF-4B4A-8C2D-D5D0EDD5A6FB}" srcId="{4EC60570-7C38-41BA-B130-08028135F7A9}" destId="{B5C8CDBD-CD58-4AA5-875E-4CAC0477FE8B}" srcOrd="1" destOrd="0" parTransId="{B8A04E04-589D-4BBD-B9BF-EB7CF05396FF}" sibTransId="{4837629F-113A-471E-B77F-A8B5919F28D0}"/>
    <dgm:cxn modelId="{C639BEB2-C966-4496-88D0-3571D953CE9B}" type="presOf" srcId="{2C75F15F-039A-4785-8FE8-D3B131124038}" destId="{48BB5AC7-0293-496E-8679-F66F426AE8CA}" srcOrd="0" destOrd="0" presId="urn:microsoft.com/office/officeart/2005/8/layout/default"/>
    <dgm:cxn modelId="{EB8F7CCF-8222-4009-A069-2D90AEFBADDB}" srcId="{4EC60570-7C38-41BA-B130-08028135F7A9}" destId="{2C75F15F-039A-4785-8FE8-D3B131124038}" srcOrd="4" destOrd="0" parTransId="{3828B722-8D11-4454-958D-AD137F6B11CA}" sibTransId="{31DD4243-E9D7-4CE0-8835-1CF1C45EA9DC}"/>
    <dgm:cxn modelId="{3DE00DD9-D84D-4296-AEBD-FAF6B4BD20B4}" srcId="{4EC60570-7C38-41BA-B130-08028135F7A9}" destId="{88420EAF-C748-4FE1-A9FB-6F3AFC2B1F0B}" srcOrd="3" destOrd="0" parTransId="{6D667FEC-221A-41B5-9A18-C11FEFEC308B}" sibTransId="{916D0F37-5E62-428C-A7ED-37AD02FB4D96}"/>
    <dgm:cxn modelId="{1B21ED1F-8542-4BDB-80E6-794AFDE1B8C0}" type="presParOf" srcId="{A7ABB48B-4565-467D-9396-2019F37E6492}" destId="{A8D6DFE4-C965-46C9-AD80-4D4D60B70C35}" srcOrd="0" destOrd="0" presId="urn:microsoft.com/office/officeart/2005/8/layout/default"/>
    <dgm:cxn modelId="{15AF3D20-354D-4741-A546-111E878E1EB0}" type="presParOf" srcId="{A7ABB48B-4565-467D-9396-2019F37E6492}" destId="{0D9267A2-FA25-4EDC-B8D1-356BC84B9BBC}" srcOrd="1" destOrd="0" presId="urn:microsoft.com/office/officeart/2005/8/layout/default"/>
    <dgm:cxn modelId="{1C637829-EE8D-44CB-B8CA-D468AF77A22F}" type="presParOf" srcId="{A7ABB48B-4565-467D-9396-2019F37E6492}" destId="{905F36F9-4173-446C-A6CF-4AAA243E2C01}" srcOrd="2" destOrd="0" presId="urn:microsoft.com/office/officeart/2005/8/layout/default"/>
    <dgm:cxn modelId="{BDB1DEF8-208A-4E43-A71D-32C1C25D0065}" type="presParOf" srcId="{A7ABB48B-4565-467D-9396-2019F37E6492}" destId="{1C390FB9-BD60-4FCD-A85E-033BEDED8FEF}" srcOrd="3" destOrd="0" presId="urn:microsoft.com/office/officeart/2005/8/layout/default"/>
    <dgm:cxn modelId="{E5276CF2-5313-4895-A3A7-B183F49B3782}" type="presParOf" srcId="{A7ABB48B-4565-467D-9396-2019F37E6492}" destId="{70801374-E1EE-41BD-AC31-F922601D5463}" srcOrd="4" destOrd="0" presId="urn:microsoft.com/office/officeart/2005/8/layout/default"/>
    <dgm:cxn modelId="{4DEE7B9F-1237-4538-A1C5-97213298D64E}" type="presParOf" srcId="{A7ABB48B-4565-467D-9396-2019F37E6492}" destId="{C8F6729D-810B-4598-BF2B-08227F54A095}" srcOrd="5" destOrd="0" presId="urn:microsoft.com/office/officeart/2005/8/layout/default"/>
    <dgm:cxn modelId="{F09A9C03-9D12-4822-A99E-C768881F35E8}" type="presParOf" srcId="{A7ABB48B-4565-467D-9396-2019F37E6492}" destId="{4DC21B2B-CAA7-45A4-AAE1-A910B72A56E7}" srcOrd="6" destOrd="0" presId="urn:microsoft.com/office/officeart/2005/8/layout/default"/>
    <dgm:cxn modelId="{49DCFB7A-474F-459A-94FD-411E8C3E8BD8}" type="presParOf" srcId="{A7ABB48B-4565-467D-9396-2019F37E6492}" destId="{83BDB0B3-5522-4A9B-95AC-D0C3090F2617}" srcOrd="7" destOrd="0" presId="urn:microsoft.com/office/officeart/2005/8/layout/default"/>
    <dgm:cxn modelId="{9157C363-8B21-4421-B4A3-8044E2D04D38}" type="presParOf" srcId="{A7ABB48B-4565-467D-9396-2019F37E6492}" destId="{48BB5AC7-0293-496E-8679-F66F426AE8CA}" srcOrd="8" destOrd="0" presId="urn:microsoft.com/office/officeart/2005/8/layout/default"/>
    <dgm:cxn modelId="{D506DDE5-1D54-4937-8690-F6BBD4BA9C99}" type="presParOf" srcId="{A7ABB48B-4565-467D-9396-2019F37E6492}" destId="{18D4356B-85AE-4353-97F9-18E3CEB08202}" srcOrd="9" destOrd="0" presId="urn:microsoft.com/office/officeart/2005/8/layout/default"/>
    <dgm:cxn modelId="{D5DFBF02-DFB9-48A6-9443-C80A19B441B3}" type="presParOf" srcId="{A7ABB48B-4565-467D-9396-2019F37E6492}" destId="{745C12D0-951A-4B0A-A4E6-A8B64F8E675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E1B7A-8E65-4DFE-960D-4B54C42AC35B}">
      <dsp:nvSpPr>
        <dsp:cNvPr id="0" name=""/>
        <dsp:cNvSpPr/>
      </dsp:nvSpPr>
      <dsp:spPr>
        <a:xfrm>
          <a:off x="1847375" y="391191"/>
          <a:ext cx="302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223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90172" y="435247"/>
        <a:ext cx="16641" cy="3328"/>
      </dsp:txXfrm>
    </dsp:sp>
    <dsp:sp modelId="{C765E898-50CC-4426-89D3-CAE6A9D6BCE3}">
      <dsp:nvSpPr>
        <dsp:cNvPr id="0" name=""/>
        <dsp:cNvSpPr/>
      </dsp:nvSpPr>
      <dsp:spPr>
        <a:xfrm>
          <a:off x="402068" y="2779"/>
          <a:ext cx="1447107" cy="8682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09" tIns="74432" rIns="70909" bIns="7443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ID: Unique identification of the player</a:t>
          </a:r>
        </a:p>
      </dsp:txBody>
      <dsp:txXfrm>
        <a:off x="402068" y="2779"/>
        <a:ext cx="1447107" cy="868264"/>
      </dsp:txXfrm>
    </dsp:sp>
    <dsp:sp modelId="{5D835E5F-42E7-4C9B-9D36-3DA56C14DA3B}">
      <dsp:nvSpPr>
        <dsp:cNvPr id="0" name=""/>
        <dsp:cNvSpPr/>
      </dsp:nvSpPr>
      <dsp:spPr>
        <a:xfrm>
          <a:off x="3627317" y="391191"/>
          <a:ext cx="302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2234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70113" y="435247"/>
        <a:ext cx="16641" cy="3328"/>
      </dsp:txXfrm>
    </dsp:sp>
    <dsp:sp modelId="{94BA1001-C799-4FCE-A625-D01DA35F86AB}">
      <dsp:nvSpPr>
        <dsp:cNvPr id="0" name=""/>
        <dsp:cNvSpPr/>
      </dsp:nvSpPr>
      <dsp:spPr>
        <a:xfrm>
          <a:off x="2182010" y="2779"/>
          <a:ext cx="1447107" cy="8682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09" tIns="74432" rIns="70909" bIns="7443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Name: Name of the player</a:t>
          </a:r>
        </a:p>
      </dsp:txBody>
      <dsp:txXfrm>
        <a:off x="2182010" y="2779"/>
        <a:ext cx="1447107" cy="868264"/>
      </dsp:txXfrm>
    </dsp:sp>
    <dsp:sp modelId="{B0A5D947-313B-457E-B541-46A4DB21D074}">
      <dsp:nvSpPr>
        <dsp:cNvPr id="0" name=""/>
        <dsp:cNvSpPr/>
      </dsp:nvSpPr>
      <dsp:spPr>
        <a:xfrm>
          <a:off x="1125622" y="869243"/>
          <a:ext cx="3559883" cy="302234"/>
        </a:xfrm>
        <a:custGeom>
          <a:avLst/>
          <a:gdLst/>
          <a:ahLst/>
          <a:cxnLst/>
          <a:rect l="0" t="0" r="0" b="0"/>
          <a:pathLst>
            <a:path>
              <a:moveTo>
                <a:pt x="3559883" y="0"/>
              </a:moveTo>
              <a:lnTo>
                <a:pt x="3559883" y="168217"/>
              </a:lnTo>
              <a:lnTo>
                <a:pt x="0" y="168217"/>
              </a:lnTo>
              <a:lnTo>
                <a:pt x="0" y="302234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16178" y="1018697"/>
        <a:ext cx="178770" cy="3328"/>
      </dsp:txXfrm>
    </dsp:sp>
    <dsp:sp modelId="{0276FEA4-D495-455E-A59A-5442CD9ACA07}">
      <dsp:nvSpPr>
        <dsp:cNvPr id="0" name=""/>
        <dsp:cNvSpPr/>
      </dsp:nvSpPr>
      <dsp:spPr>
        <a:xfrm>
          <a:off x="3961952" y="2779"/>
          <a:ext cx="1447107" cy="8682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09" tIns="74432" rIns="70909" bIns="7443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Age: Age of the player</a:t>
          </a:r>
        </a:p>
      </dsp:txBody>
      <dsp:txXfrm>
        <a:off x="3961952" y="2779"/>
        <a:ext cx="1447107" cy="868264"/>
      </dsp:txXfrm>
    </dsp:sp>
    <dsp:sp modelId="{C0611C69-627B-47D9-9049-3860456F6657}">
      <dsp:nvSpPr>
        <dsp:cNvPr id="0" name=""/>
        <dsp:cNvSpPr/>
      </dsp:nvSpPr>
      <dsp:spPr>
        <a:xfrm>
          <a:off x="1847375" y="1592290"/>
          <a:ext cx="302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223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90172" y="1636346"/>
        <a:ext cx="16641" cy="3328"/>
      </dsp:txXfrm>
    </dsp:sp>
    <dsp:sp modelId="{36B9F529-8C56-43C8-B285-CDF04C15CB8E}">
      <dsp:nvSpPr>
        <dsp:cNvPr id="0" name=""/>
        <dsp:cNvSpPr/>
      </dsp:nvSpPr>
      <dsp:spPr>
        <a:xfrm>
          <a:off x="402068" y="1203878"/>
          <a:ext cx="1447107" cy="86826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09" tIns="74432" rIns="70909" bIns="7443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Nationality: Players Nationality</a:t>
          </a:r>
        </a:p>
      </dsp:txBody>
      <dsp:txXfrm>
        <a:off x="402068" y="1203878"/>
        <a:ext cx="1447107" cy="868264"/>
      </dsp:txXfrm>
    </dsp:sp>
    <dsp:sp modelId="{D97DA4B6-301C-4BBE-85A5-E6451B703FF5}">
      <dsp:nvSpPr>
        <dsp:cNvPr id="0" name=""/>
        <dsp:cNvSpPr/>
      </dsp:nvSpPr>
      <dsp:spPr>
        <a:xfrm>
          <a:off x="3627317" y="1592290"/>
          <a:ext cx="302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2234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70113" y="1636346"/>
        <a:ext cx="16641" cy="3328"/>
      </dsp:txXfrm>
    </dsp:sp>
    <dsp:sp modelId="{F71C3929-5861-45C0-A8D1-31D7B037AF5C}">
      <dsp:nvSpPr>
        <dsp:cNvPr id="0" name=""/>
        <dsp:cNvSpPr/>
      </dsp:nvSpPr>
      <dsp:spPr>
        <a:xfrm>
          <a:off x="2182010" y="1203878"/>
          <a:ext cx="1447107" cy="86826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09" tIns="74432" rIns="70909" bIns="7443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Overall: Overall Rating</a:t>
          </a:r>
        </a:p>
      </dsp:txBody>
      <dsp:txXfrm>
        <a:off x="2182010" y="1203878"/>
        <a:ext cx="1447107" cy="868264"/>
      </dsp:txXfrm>
    </dsp:sp>
    <dsp:sp modelId="{C12BBCA4-1F9B-477E-B4A8-427F1108FBF7}">
      <dsp:nvSpPr>
        <dsp:cNvPr id="0" name=""/>
        <dsp:cNvSpPr/>
      </dsp:nvSpPr>
      <dsp:spPr>
        <a:xfrm>
          <a:off x="1125622" y="2070342"/>
          <a:ext cx="3559883" cy="302234"/>
        </a:xfrm>
        <a:custGeom>
          <a:avLst/>
          <a:gdLst/>
          <a:ahLst/>
          <a:cxnLst/>
          <a:rect l="0" t="0" r="0" b="0"/>
          <a:pathLst>
            <a:path>
              <a:moveTo>
                <a:pt x="3559883" y="0"/>
              </a:moveTo>
              <a:lnTo>
                <a:pt x="3559883" y="168217"/>
              </a:lnTo>
              <a:lnTo>
                <a:pt x="0" y="168217"/>
              </a:lnTo>
              <a:lnTo>
                <a:pt x="0" y="302234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16178" y="2219795"/>
        <a:ext cx="178770" cy="3328"/>
      </dsp:txXfrm>
    </dsp:sp>
    <dsp:sp modelId="{FE6581D4-3C01-4D9B-9D28-7C25122A4372}">
      <dsp:nvSpPr>
        <dsp:cNvPr id="0" name=""/>
        <dsp:cNvSpPr/>
      </dsp:nvSpPr>
      <dsp:spPr>
        <a:xfrm>
          <a:off x="3961952" y="1203878"/>
          <a:ext cx="1447107" cy="8682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09" tIns="74432" rIns="70909" bIns="7443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Potential: Potential Rating</a:t>
          </a:r>
        </a:p>
      </dsp:txBody>
      <dsp:txXfrm>
        <a:off x="3961952" y="1203878"/>
        <a:ext cx="1447107" cy="868264"/>
      </dsp:txXfrm>
    </dsp:sp>
    <dsp:sp modelId="{A0273EEA-C944-48D5-B9D7-867EC155305C}">
      <dsp:nvSpPr>
        <dsp:cNvPr id="0" name=""/>
        <dsp:cNvSpPr/>
      </dsp:nvSpPr>
      <dsp:spPr>
        <a:xfrm>
          <a:off x="1847375" y="2793389"/>
          <a:ext cx="302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2234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90172" y="2837445"/>
        <a:ext cx="16641" cy="3328"/>
      </dsp:txXfrm>
    </dsp:sp>
    <dsp:sp modelId="{41EFA93F-E84F-4251-A6AF-6F4134FB0093}">
      <dsp:nvSpPr>
        <dsp:cNvPr id="0" name=""/>
        <dsp:cNvSpPr/>
      </dsp:nvSpPr>
      <dsp:spPr>
        <a:xfrm>
          <a:off x="402068" y="2404977"/>
          <a:ext cx="1447107" cy="8682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09" tIns="74432" rIns="70909" bIns="7443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Club: Player belongs to this club</a:t>
          </a:r>
        </a:p>
      </dsp:txBody>
      <dsp:txXfrm>
        <a:off x="402068" y="2404977"/>
        <a:ext cx="1447107" cy="868264"/>
      </dsp:txXfrm>
    </dsp:sp>
    <dsp:sp modelId="{64293127-CC52-49FA-A117-3EB12077A823}">
      <dsp:nvSpPr>
        <dsp:cNvPr id="0" name=""/>
        <dsp:cNvSpPr/>
      </dsp:nvSpPr>
      <dsp:spPr>
        <a:xfrm>
          <a:off x="3627317" y="2793389"/>
          <a:ext cx="302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2234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70113" y="2837445"/>
        <a:ext cx="16641" cy="3328"/>
      </dsp:txXfrm>
    </dsp:sp>
    <dsp:sp modelId="{C93A5DB4-D373-4DE2-BACF-69C48D422A70}">
      <dsp:nvSpPr>
        <dsp:cNvPr id="0" name=""/>
        <dsp:cNvSpPr/>
      </dsp:nvSpPr>
      <dsp:spPr>
        <a:xfrm>
          <a:off x="2182010" y="2404977"/>
          <a:ext cx="1447107" cy="8682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09" tIns="74432" rIns="70909" bIns="7443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Value: Current Market Value in Euros</a:t>
          </a:r>
        </a:p>
      </dsp:txBody>
      <dsp:txXfrm>
        <a:off x="2182010" y="2404977"/>
        <a:ext cx="1447107" cy="868264"/>
      </dsp:txXfrm>
    </dsp:sp>
    <dsp:sp modelId="{37E7A5B7-0ED8-4F05-BBA4-E6C84AAC34CF}">
      <dsp:nvSpPr>
        <dsp:cNvPr id="0" name=""/>
        <dsp:cNvSpPr/>
      </dsp:nvSpPr>
      <dsp:spPr>
        <a:xfrm>
          <a:off x="1125622" y="3271441"/>
          <a:ext cx="3559883" cy="302234"/>
        </a:xfrm>
        <a:custGeom>
          <a:avLst/>
          <a:gdLst/>
          <a:ahLst/>
          <a:cxnLst/>
          <a:rect l="0" t="0" r="0" b="0"/>
          <a:pathLst>
            <a:path>
              <a:moveTo>
                <a:pt x="3559883" y="0"/>
              </a:moveTo>
              <a:lnTo>
                <a:pt x="3559883" y="168217"/>
              </a:lnTo>
              <a:lnTo>
                <a:pt x="0" y="168217"/>
              </a:lnTo>
              <a:lnTo>
                <a:pt x="0" y="302234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16178" y="3420894"/>
        <a:ext cx="178770" cy="3328"/>
      </dsp:txXfrm>
    </dsp:sp>
    <dsp:sp modelId="{F67D554A-C3F1-4D67-8C4C-883154565F25}">
      <dsp:nvSpPr>
        <dsp:cNvPr id="0" name=""/>
        <dsp:cNvSpPr/>
      </dsp:nvSpPr>
      <dsp:spPr>
        <a:xfrm>
          <a:off x="3961952" y="2404977"/>
          <a:ext cx="1447107" cy="86826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09" tIns="74432" rIns="70909" bIns="7443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Wage: Current wage in Euros</a:t>
          </a:r>
        </a:p>
      </dsp:txBody>
      <dsp:txXfrm>
        <a:off x="3961952" y="2404977"/>
        <a:ext cx="1447107" cy="868264"/>
      </dsp:txXfrm>
    </dsp:sp>
    <dsp:sp modelId="{6F8AB470-5596-4B91-9E53-8006C22147C7}">
      <dsp:nvSpPr>
        <dsp:cNvPr id="0" name=""/>
        <dsp:cNvSpPr/>
      </dsp:nvSpPr>
      <dsp:spPr>
        <a:xfrm>
          <a:off x="1847375" y="3994488"/>
          <a:ext cx="302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2234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90172" y="4038544"/>
        <a:ext cx="16641" cy="3328"/>
      </dsp:txXfrm>
    </dsp:sp>
    <dsp:sp modelId="{6C0A3C73-3903-495D-84C1-9481D7FDFF8B}">
      <dsp:nvSpPr>
        <dsp:cNvPr id="0" name=""/>
        <dsp:cNvSpPr/>
      </dsp:nvSpPr>
      <dsp:spPr>
        <a:xfrm>
          <a:off x="402068" y="3606076"/>
          <a:ext cx="1447107" cy="86826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09" tIns="74432" rIns="70909" bIns="7443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Preferred Foot: Preferred Foot for playing</a:t>
          </a:r>
        </a:p>
      </dsp:txBody>
      <dsp:txXfrm>
        <a:off x="402068" y="3606076"/>
        <a:ext cx="1447107" cy="868264"/>
      </dsp:txXfrm>
    </dsp:sp>
    <dsp:sp modelId="{A022DA5D-1024-4EE9-8B85-000E724943AE}">
      <dsp:nvSpPr>
        <dsp:cNvPr id="0" name=""/>
        <dsp:cNvSpPr/>
      </dsp:nvSpPr>
      <dsp:spPr>
        <a:xfrm>
          <a:off x="3627317" y="3994488"/>
          <a:ext cx="302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223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70113" y="4038544"/>
        <a:ext cx="16641" cy="3328"/>
      </dsp:txXfrm>
    </dsp:sp>
    <dsp:sp modelId="{35D5B7EE-090F-4B1C-88B4-0DCC8865F611}">
      <dsp:nvSpPr>
        <dsp:cNvPr id="0" name=""/>
        <dsp:cNvSpPr/>
      </dsp:nvSpPr>
      <dsp:spPr>
        <a:xfrm>
          <a:off x="2182010" y="3606076"/>
          <a:ext cx="1447107" cy="8682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09" tIns="74432" rIns="70909" bIns="7443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Jursey Number</a:t>
          </a:r>
        </a:p>
      </dsp:txBody>
      <dsp:txXfrm>
        <a:off x="2182010" y="3606076"/>
        <a:ext cx="1447107" cy="868264"/>
      </dsp:txXfrm>
    </dsp:sp>
    <dsp:sp modelId="{7834609E-AA4B-40C0-849E-A3E045D9A2FF}">
      <dsp:nvSpPr>
        <dsp:cNvPr id="0" name=""/>
        <dsp:cNvSpPr/>
      </dsp:nvSpPr>
      <dsp:spPr>
        <a:xfrm>
          <a:off x="1125622" y="4472540"/>
          <a:ext cx="3559883" cy="302234"/>
        </a:xfrm>
        <a:custGeom>
          <a:avLst/>
          <a:gdLst/>
          <a:ahLst/>
          <a:cxnLst/>
          <a:rect l="0" t="0" r="0" b="0"/>
          <a:pathLst>
            <a:path>
              <a:moveTo>
                <a:pt x="3559883" y="0"/>
              </a:moveTo>
              <a:lnTo>
                <a:pt x="3559883" y="168217"/>
              </a:lnTo>
              <a:lnTo>
                <a:pt x="0" y="168217"/>
              </a:lnTo>
              <a:lnTo>
                <a:pt x="0" y="302234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16178" y="4621993"/>
        <a:ext cx="178770" cy="3328"/>
      </dsp:txXfrm>
    </dsp:sp>
    <dsp:sp modelId="{7176D4D5-0EEE-416A-A751-9C6EB1F0144D}">
      <dsp:nvSpPr>
        <dsp:cNvPr id="0" name=""/>
        <dsp:cNvSpPr/>
      </dsp:nvSpPr>
      <dsp:spPr>
        <a:xfrm>
          <a:off x="3961952" y="3606076"/>
          <a:ext cx="1447107" cy="8682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09" tIns="74432" rIns="70909" bIns="7443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Joined: Joining date</a:t>
          </a:r>
        </a:p>
      </dsp:txBody>
      <dsp:txXfrm>
        <a:off x="3961952" y="3606076"/>
        <a:ext cx="1447107" cy="868264"/>
      </dsp:txXfrm>
    </dsp:sp>
    <dsp:sp modelId="{180364E8-BBA5-47C5-80E6-A0D3E0068876}">
      <dsp:nvSpPr>
        <dsp:cNvPr id="0" name=""/>
        <dsp:cNvSpPr/>
      </dsp:nvSpPr>
      <dsp:spPr>
        <a:xfrm>
          <a:off x="1847375" y="5195587"/>
          <a:ext cx="302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2234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90172" y="5239643"/>
        <a:ext cx="16641" cy="3328"/>
      </dsp:txXfrm>
    </dsp:sp>
    <dsp:sp modelId="{C0262252-DA1F-44F9-BB98-43C8ADE6A226}">
      <dsp:nvSpPr>
        <dsp:cNvPr id="0" name=""/>
        <dsp:cNvSpPr/>
      </dsp:nvSpPr>
      <dsp:spPr>
        <a:xfrm>
          <a:off x="402068" y="4807175"/>
          <a:ext cx="1447107" cy="8682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09" tIns="74432" rIns="70909" bIns="7443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Height in feet and inches</a:t>
          </a:r>
        </a:p>
      </dsp:txBody>
      <dsp:txXfrm>
        <a:off x="402068" y="4807175"/>
        <a:ext cx="1447107" cy="868264"/>
      </dsp:txXfrm>
    </dsp:sp>
    <dsp:sp modelId="{E6432DAA-FA29-4592-BA07-D4F566BF4249}">
      <dsp:nvSpPr>
        <dsp:cNvPr id="0" name=""/>
        <dsp:cNvSpPr/>
      </dsp:nvSpPr>
      <dsp:spPr>
        <a:xfrm>
          <a:off x="3627317" y="5195587"/>
          <a:ext cx="3022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223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70113" y="5239643"/>
        <a:ext cx="16641" cy="3328"/>
      </dsp:txXfrm>
    </dsp:sp>
    <dsp:sp modelId="{6EAF19B0-011C-4062-9A99-F4400A99D509}">
      <dsp:nvSpPr>
        <dsp:cNvPr id="0" name=""/>
        <dsp:cNvSpPr/>
      </dsp:nvSpPr>
      <dsp:spPr>
        <a:xfrm>
          <a:off x="2182010" y="4807175"/>
          <a:ext cx="1447107" cy="86826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09" tIns="74432" rIns="70909" bIns="7443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Weight in pounds(lbs)</a:t>
          </a:r>
        </a:p>
      </dsp:txBody>
      <dsp:txXfrm>
        <a:off x="2182010" y="4807175"/>
        <a:ext cx="1447107" cy="868264"/>
      </dsp:txXfrm>
    </dsp:sp>
    <dsp:sp modelId="{BC324586-7D23-4923-95C9-B1048BBDCF13}">
      <dsp:nvSpPr>
        <dsp:cNvPr id="0" name=""/>
        <dsp:cNvSpPr/>
      </dsp:nvSpPr>
      <dsp:spPr>
        <a:xfrm>
          <a:off x="3961952" y="4807175"/>
          <a:ext cx="1447107" cy="86826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09" tIns="74432" rIns="70909" bIns="7443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Penalties: Rating on a scale of 100</a:t>
          </a:r>
        </a:p>
      </dsp:txBody>
      <dsp:txXfrm>
        <a:off x="3961952" y="4807175"/>
        <a:ext cx="1447107" cy="8682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2619C-9698-465D-BDE4-0B74C213605D}">
      <dsp:nvSpPr>
        <dsp:cNvPr id="0" name=""/>
        <dsp:cNvSpPr/>
      </dsp:nvSpPr>
      <dsp:spPr>
        <a:xfrm>
          <a:off x="3170" y="232216"/>
          <a:ext cx="2514897" cy="15089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How many players are there in the dataset?</a:t>
          </a:r>
        </a:p>
      </dsp:txBody>
      <dsp:txXfrm>
        <a:off x="3170" y="232216"/>
        <a:ext cx="2514897" cy="1508938"/>
      </dsp:txXfrm>
    </dsp:sp>
    <dsp:sp modelId="{EDC0307C-14B3-4692-A8CB-23907234BFCB}">
      <dsp:nvSpPr>
        <dsp:cNvPr id="0" name=""/>
        <dsp:cNvSpPr/>
      </dsp:nvSpPr>
      <dsp:spPr>
        <a:xfrm>
          <a:off x="2769557" y="232216"/>
          <a:ext cx="2514897" cy="1508938"/>
        </a:xfrm>
        <a:prstGeom prst="rect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How many nationalities do these players belong to?</a:t>
          </a:r>
        </a:p>
      </dsp:txBody>
      <dsp:txXfrm>
        <a:off x="2769557" y="232216"/>
        <a:ext cx="2514897" cy="1508938"/>
      </dsp:txXfrm>
    </dsp:sp>
    <dsp:sp modelId="{8F87B3D2-E597-4FC5-BFB1-D965169D2977}">
      <dsp:nvSpPr>
        <dsp:cNvPr id="0" name=""/>
        <dsp:cNvSpPr/>
      </dsp:nvSpPr>
      <dsp:spPr>
        <a:xfrm>
          <a:off x="5535944" y="232216"/>
          <a:ext cx="2514897" cy="1508938"/>
        </a:xfrm>
        <a:prstGeom prst="rect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Which nationality has the highest number of players, what are the top 3 nationalities by # of players?</a:t>
          </a:r>
        </a:p>
      </dsp:txBody>
      <dsp:txXfrm>
        <a:off x="5535944" y="232216"/>
        <a:ext cx="2514897" cy="1508938"/>
      </dsp:txXfrm>
    </dsp:sp>
    <dsp:sp modelId="{D219992F-BB01-46FB-A246-9721BD6E291C}">
      <dsp:nvSpPr>
        <dsp:cNvPr id="0" name=""/>
        <dsp:cNvSpPr/>
      </dsp:nvSpPr>
      <dsp:spPr>
        <a:xfrm>
          <a:off x="8302332" y="232216"/>
          <a:ext cx="2514897" cy="1508938"/>
        </a:xfrm>
        <a:prstGeom prst="rect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 is the total wage given to all players? What’s the average and standard deviation?</a:t>
          </a:r>
        </a:p>
      </dsp:txBody>
      <dsp:txXfrm>
        <a:off x="8302332" y="232216"/>
        <a:ext cx="2514897" cy="1508938"/>
      </dsp:txXfrm>
    </dsp:sp>
    <dsp:sp modelId="{64E9F879-4F16-454C-A11B-3AE8A45F3C26}">
      <dsp:nvSpPr>
        <dsp:cNvPr id="0" name=""/>
        <dsp:cNvSpPr/>
      </dsp:nvSpPr>
      <dsp:spPr>
        <a:xfrm>
          <a:off x="3170" y="1992644"/>
          <a:ext cx="2514897" cy="1508938"/>
        </a:xfrm>
        <a:prstGeom prst="rect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Which player has the highest wage? Who has the lowest ?</a:t>
          </a:r>
        </a:p>
      </dsp:txBody>
      <dsp:txXfrm>
        <a:off x="3170" y="1992644"/>
        <a:ext cx="2514897" cy="1508938"/>
      </dsp:txXfrm>
    </dsp:sp>
    <dsp:sp modelId="{4B6D6E62-3AAA-4F68-8125-96673BD75A60}">
      <dsp:nvSpPr>
        <dsp:cNvPr id="0" name=""/>
        <dsp:cNvSpPr/>
      </dsp:nvSpPr>
      <dsp:spPr>
        <a:xfrm>
          <a:off x="2769557" y="1992644"/>
          <a:ext cx="2514897" cy="1508938"/>
        </a:xfrm>
        <a:prstGeom prst="rect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player having the- best overall rating? Worst overall rating?</a:t>
          </a:r>
        </a:p>
      </dsp:txBody>
      <dsp:txXfrm>
        <a:off x="2769557" y="1992644"/>
        <a:ext cx="2514897" cy="1508938"/>
      </dsp:txXfrm>
    </dsp:sp>
    <dsp:sp modelId="{2385A115-E981-47D0-B340-E2A9424FD721}">
      <dsp:nvSpPr>
        <dsp:cNvPr id="0" name=""/>
        <dsp:cNvSpPr/>
      </dsp:nvSpPr>
      <dsp:spPr>
        <a:xfrm>
          <a:off x="5535944" y="1992644"/>
          <a:ext cx="2514897" cy="1508938"/>
        </a:xfrm>
        <a:prstGeom prst="rect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Club having the highest total of overall rating? Highest Average of overall rating?</a:t>
          </a:r>
        </a:p>
      </dsp:txBody>
      <dsp:txXfrm>
        <a:off x="5535944" y="1992644"/>
        <a:ext cx="2514897" cy="1508938"/>
      </dsp:txXfrm>
    </dsp:sp>
    <dsp:sp modelId="{8234203F-630D-4D96-8DAA-BD79B2C0F723}">
      <dsp:nvSpPr>
        <dsp:cNvPr id="0" name=""/>
        <dsp:cNvSpPr/>
      </dsp:nvSpPr>
      <dsp:spPr>
        <a:xfrm>
          <a:off x="8302332" y="1992644"/>
          <a:ext cx="2514897" cy="1508938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  are the top 5 clubs based on the average rating of their players?</a:t>
          </a:r>
        </a:p>
      </dsp:txBody>
      <dsp:txXfrm>
        <a:off x="8302332" y="1992644"/>
        <a:ext cx="2514897" cy="15089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D6DFE4-C965-46C9-AD80-4D4D60B70C35}">
      <dsp:nvSpPr>
        <dsp:cNvPr id="0" name=""/>
        <dsp:cNvSpPr/>
      </dsp:nvSpPr>
      <dsp:spPr>
        <a:xfrm>
          <a:off x="0" y="493371"/>
          <a:ext cx="2956846" cy="1774108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What is the distribution of players whose preferred foot is left vs right?</a:t>
          </a:r>
          <a:endParaRPr lang="en-IN" sz="2200" kern="1200" dirty="0"/>
        </a:p>
      </dsp:txBody>
      <dsp:txXfrm>
        <a:off x="0" y="493371"/>
        <a:ext cx="2956846" cy="1774108"/>
      </dsp:txXfrm>
    </dsp:sp>
    <dsp:sp modelId="{905F36F9-4173-446C-A6CF-4AAA243E2C01}">
      <dsp:nvSpPr>
        <dsp:cNvPr id="0" name=""/>
        <dsp:cNvSpPr/>
      </dsp:nvSpPr>
      <dsp:spPr>
        <a:xfrm>
          <a:off x="3252531" y="493371"/>
          <a:ext cx="2956846" cy="1774108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Which jersey number is the luckiest?</a:t>
          </a:r>
          <a:endParaRPr lang="en-IN" sz="2200" kern="1200" dirty="0"/>
        </a:p>
      </dsp:txBody>
      <dsp:txXfrm>
        <a:off x="3252531" y="493371"/>
        <a:ext cx="2956846" cy="1774108"/>
      </dsp:txXfrm>
    </dsp:sp>
    <dsp:sp modelId="{70801374-E1EE-41BD-AC31-F922601D5463}">
      <dsp:nvSpPr>
        <dsp:cNvPr id="0" name=""/>
        <dsp:cNvSpPr/>
      </dsp:nvSpPr>
      <dsp:spPr>
        <a:xfrm>
          <a:off x="6505063" y="493371"/>
          <a:ext cx="2956846" cy="1774108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What is the frequency distribution of nationalities among players whose club name starts with M?</a:t>
          </a:r>
          <a:endParaRPr lang="en-IN" sz="2200" kern="1200" dirty="0"/>
        </a:p>
      </dsp:txBody>
      <dsp:txXfrm>
        <a:off x="6505063" y="493371"/>
        <a:ext cx="2956846" cy="1774108"/>
      </dsp:txXfrm>
    </dsp:sp>
    <dsp:sp modelId="{4DC21B2B-CAA7-45A4-AAE1-A910B72A56E7}">
      <dsp:nvSpPr>
        <dsp:cNvPr id="0" name=""/>
        <dsp:cNvSpPr/>
      </dsp:nvSpPr>
      <dsp:spPr>
        <a:xfrm>
          <a:off x="0" y="2563164"/>
          <a:ext cx="2956846" cy="1774108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How many players have joined their respective clubs in the date range 20 May 2018 to 10 April 2019(both inclusive)?</a:t>
          </a:r>
          <a:endParaRPr lang="en-IN" sz="2200" kern="1200" dirty="0"/>
        </a:p>
      </dsp:txBody>
      <dsp:txXfrm>
        <a:off x="0" y="2563164"/>
        <a:ext cx="2956846" cy="1774108"/>
      </dsp:txXfrm>
    </dsp:sp>
    <dsp:sp modelId="{48BB5AC7-0293-496E-8679-F66F426AE8CA}">
      <dsp:nvSpPr>
        <dsp:cNvPr id="0" name=""/>
        <dsp:cNvSpPr/>
      </dsp:nvSpPr>
      <dsp:spPr>
        <a:xfrm>
          <a:off x="3252531" y="2563164"/>
          <a:ext cx="2956846" cy="1774108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How many players have joined their respective clubs date wise?</a:t>
          </a:r>
          <a:endParaRPr lang="en-IN" sz="2200" kern="1200" dirty="0"/>
        </a:p>
      </dsp:txBody>
      <dsp:txXfrm>
        <a:off x="3252531" y="2563164"/>
        <a:ext cx="2956846" cy="1774108"/>
      </dsp:txXfrm>
    </dsp:sp>
    <dsp:sp modelId="{745C12D0-951A-4B0A-A4E6-A8B64F8E6758}">
      <dsp:nvSpPr>
        <dsp:cNvPr id="0" name=""/>
        <dsp:cNvSpPr/>
      </dsp:nvSpPr>
      <dsp:spPr>
        <a:xfrm>
          <a:off x="6505063" y="2563164"/>
          <a:ext cx="2956846" cy="1774108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How many players have joined their respective clubs yearly?</a:t>
          </a:r>
          <a:endParaRPr lang="en-IN" sz="2200" kern="1200" dirty="0"/>
        </a:p>
      </dsp:txBody>
      <dsp:txXfrm>
        <a:off x="6505063" y="2563164"/>
        <a:ext cx="2956846" cy="17741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CC0114-449D-025E-4ACD-63A823A90B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B4B2A5-FBC6-4417-91DD-A2F6EB57C2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34A34-1940-4FF5-9E0D-23F15B54F1D5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FAADE-5847-C5EC-F58F-F9B1319905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28124-322D-1E31-B7D3-900F70D2C6B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F5800-79A3-429B-9F92-9443267145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69572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588BE-76ED-3C9C-C772-6D7C44BD4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0576B0-ECD4-83D3-A859-39DC55566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C6204-0441-4FB0-7D31-302F0D82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C031-938A-4612-98BC-58A0264D420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69AC-0E5E-A169-FDCC-6787E6D8F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C7187-52E4-BFD4-5D88-C61CE1BB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6FCAA-94DE-40AF-A8E9-D01343759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583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2893-40B3-EF6C-687F-ADF9DD0CF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7F53D-8CCC-8106-31D2-DD3559995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40308-9129-62D9-6B8F-8EE08A75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C031-938A-4612-98BC-58A0264D420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B1755-381C-EA15-4BA5-A8720ABD6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E8CF5-09C7-F5BD-DB7C-2D8270013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6FCAA-94DE-40AF-A8E9-D01343759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1868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172129-4EDE-99A5-DDED-5C49333DF9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724FE-34EC-EE1B-0B7E-AD7B0C0011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96DE4-34FE-CF4D-F04B-7E8E8CCFF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C031-938A-4612-98BC-58A0264D420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87F7A-9EB2-3457-F7DB-0F8464046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F5503-02EC-FFA2-E2CE-841EF55F4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6FCAA-94DE-40AF-A8E9-D01343759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993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529D-D415-3A36-C872-EAA0B586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13789-7CAE-2ED7-A532-1CCB3EF4F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6A091-FDA8-98E3-6145-E336CC2A2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C031-938A-4612-98BC-58A0264D420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5FA19-7EB1-8195-FDB3-7C346C7F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520BD-A1F5-310E-6742-650DA058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6FCAA-94DE-40AF-A8E9-D01343759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895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649-3E76-B088-9866-11D3F9136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75CFE-02C5-8C1C-69C1-DD012E44C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43777-0BFB-677C-AA65-F20C8D83A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C031-938A-4612-98BC-58A0264D420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15956-C792-F95F-C78D-EA047BFD9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ABC8A-C242-C14D-E7A2-50B44E3FB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6FCAA-94DE-40AF-A8E9-D01343759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51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DCA23-45E1-5782-39FB-0E31FA9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A83F8-BC47-F25D-7B2E-695AFE274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10E883-570B-C8C6-C658-F48EA3157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FF03D-8FDE-95BB-9803-B1989961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C031-938A-4612-98BC-58A0264D420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F5645-6AC2-B4BA-B54B-E86F15C2D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E9C7C-8734-6E2B-B86C-CC3FD9389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6FCAA-94DE-40AF-A8E9-D01343759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526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9AFD9-E24A-395D-BD37-E045B25EE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446CC-204F-17A6-1E4B-F74750B25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063AC-7770-A3CD-3527-10C965AE3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03DF02-F07E-5A9F-DD3B-D6DD7A6848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9AA399-B6EC-E1F5-0372-339F79B851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78F8D4-D348-BD6A-E5BB-1C28D83E5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C031-938A-4612-98BC-58A0264D420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D7DA6-0DFF-CCEB-8F25-A0CC9509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04FC8B-C0BC-B97F-8EBC-89B05C57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6FCAA-94DE-40AF-A8E9-D01343759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53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8464E-5F03-5DBE-BBB1-18D9D148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3CB39-B928-91CD-ACBD-FD4C0F5EE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C031-938A-4612-98BC-58A0264D420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5F9C1A-DAFC-F7B5-FFE0-E1E5A975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26CE2-F5CC-961C-9D54-4C9FBEE1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6FCAA-94DE-40AF-A8E9-D01343759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414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244ED5-C2A1-51B9-8FD9-F185624FA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C031-938A-4612-98BC-58A0264D420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D3D8BD-4026-FCB2-AAFC-16A07A6D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BC2BA-438A-0B4D-880A-022FDF04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6FCAA-94DE-40AF-A8E9-D01343759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476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350F4-5227-8FAB-AAC3-265931D9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0CEFD-3A9D-8FDE-0298-DD2EFEC6E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A4541-19FC-1946-491F-395DAC397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1E912-7324-AD7E-2CE2-2436C2D44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C031-938A-4612-98BC-58A0264D420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867E5-72BD-EEE6-591B-9872628C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27C5C-D9B2-F00C-C113-3E1708C4A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6FCAA-94DE-40AF-A8E9-D01343759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873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6DCF9-1D07-AC4B-E823-968399D6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4958D1-6326-5D2F-64B5-B67DB61B14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F24BD-BAC8-F1A3-AAB7-F1FD486DB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E9D1D-99A5-EEF8-D69E-92637A3E7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C031-938A-4612-98BC-58A0264D420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CE583-CA54-4F47-C68B-FFCCB451B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451A9-B3F6-6673-707B-BF63B5B75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6FCAA-94DE-40AF-A8E9-D01343759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09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F676C1-C4EC-E9DE-F81B-59AF58943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133E9-5698-2667-A327-ACA5B1C0C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A291E-1C96-42F2-659E-A39F7790B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FC031-938A-4612-98BC-58A0264D420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41EF-C646-FBEE-38BE-57C13A2C2C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D14BA-632F-C6EE-D819-168CAA37B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6FCAA-94DE-40AF-A8E9-D01343759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044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Football Ball Hitting The Net Goal">
            <a:extLst>
              <a:ext uri="{FF2B5EF4-FFF2-40B4-BE49-F238E27FC236}">
                <a16:creationId xmlns:a16="http://schemas.microsoft.com/office/drawing/2014/main" id="{CAD19CD2-E379-A28B-CEF9-11AA31000A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7BAF1-156F-9C03-0A35-11375EB3D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SQL Real Life Project</a:t>
            </a:r>
            <a:br>
              <a:rPr lang="en-US" sz="5200">
                <a:solidFill>
                  <a:srgbClr val="FFFFFF"/>
                </a:solidFill>
              </a:rPr>
            </a:br>
            <a:r>
              <a:rPr lang="en-US" sz="5200">
                <a:solidFill>
                  <a:srgbClr val="FFFFFF"/>
                </a:solidFill>
              </a:rPr>
              <a:t>Descriptive analytics of FIFA19 players</a:t>
            </a:r>
            <a:endParaRPr lang="en-IN" sz="5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22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FE0A9-7FFD-5ABB-90AC-F9CE2A897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Learning Objective</a:t>
            </a:r>
            <a:endParaRPr lang="en-IN" sz="5400"/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16C4-72E9-4630-FDEE-F35836B04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Data Eyeballing</a:t>
            </a:r>
          </a:p>
          <a:p>
            <a:r>
              <a:rPr lang="en-US" sz="2200"/>
              <a:t>Data Dictionary</a:t>
            </a:r>
          </a:p>
          <a:p>
            <a:r>
              <a:rPr lang="en-US" sz="2200"/>
              <a:t>Questions we need answer of</a:t>
            </a:r>
          </a:p>
          <a:p>
            <a:r>
              <a:rPr lang="en-US" sz="2200"/>
              <a:t>Analyzing data and creating the table structure</a:t>
            </a:r>
          </a:p>
          <a:p>
            <a:r>
              <a:rPr lang="en-US" sz="2200"/>
              <a:t>Loading data to our MySQL table</a:t>
            </a:r>
          </a:p>
          <a:p>
            <a:r>
              <a:rPr lang="en-US" sz="2200"/>
              <a:t>Data Analysis – Simple Queries</a:t>
            </a:r>
          </a:p>
          <a:p>
            <a:r>
              <a:rPr lang="en-US" sz="2200"/>
              <a:t>Data Analysis –Advanced Queries</a:t>
            </a:r>
            <a:endParaRPr lang="en-IN" sz="2200"/>
          </a:p>
        </p:txBody>
      </p:sp>
      <p:pic>
        <p:nvPicPr>
          <p:cNvPr id="1026" name="Picture 2" descr="The world's 10 highest-paid football players in 2021, ranked: from Paris  Saint-Germain star Lionel Messi to Manchester United's Cristiano Ronaldo  and Paul Pogba | South China Morning Post">
            <a:extLst>
              <a:ext uri="{FF2B5EF4-FFF2-40B4-BE49-F238E27FC236}">
                <a16:creationId xmlns:a16="http://schemas.microsoft.com/office/drawing/2014/main" id="{BEA304F9-1C39-B8E4-02BE-7D7C4C96D2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2" r="18275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631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3E51-237B-D722-D7B3-4E97D90D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en-US" sz="3200"/>
              <a:t>Data Eyeballing</a:t>
            </a:r>
            <a:endParaRPr lang="en-IN" sz="3200"/>
          </a:p>
        </p:txBody>
      </p:sp>
      <p:pic>
        <p:nvPicPr>
          <p:cNvPr id="5" name="Picture 4" descr="Calculator and notepad">
            <a:extLst>
              <a:ext uri="{FF2B5EF4-FFF2-40B4-BE49-F238E27FC236}">
                <a16:creationId xmlns:a16="http://schemas.microsoft.com/office/drawing/2014/main" id="{1976143A-97E7-0E1F-05B5-9E27A29699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95" r="-1" b="-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62899-0D81-2257-E1F1-6C03EA2CE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r>
              <a:rPr lang="en-US" sz="2000"/>
              <a:t>Understand the data by open the file through excel</a:t>
            </a:r>
          </a:p>
          <a:p>
            <a:r>
              <a:rPr lang="en-US" sz="2000"/>
              <a:t>Get the basic idea about data</a:t>
            </a:r>
          </a:p>
          <a:p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1014711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1BEDD-D6CF-7DFE-80A9-4A21C1BBC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Data Dictionary</a:t>
            </a:r>
            <a:endParaRPr lang="en-IN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417D1-933E-6FC5-2A95-FB7D7378B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Data dictionary in very simple words , is the information which helps us understand the contents, structure and format of data.</a:t>
            </a:r>
          </a:p>
          <a:p>
            <a:r>
              <a:rPr lang="en-US" sz="2200"/>
              <a:t>It describes what each variable means in the dataset.</a:t>
            </a:r>
            <a:endParaRPr lang="en-IN" sz="2200"/>
          </a:p>
        </p:txBody>
      </p:sp>
      <p:pic>
        <p:nvPicPr>
          <p:cNvPr id="13" name="Picture 4" descr="Abstract blurred public library with bookshelves">
            <a:extLst>
              <a:ext uri="{FF2B5EF4-FFF2-40B4-BE49-F238E27FC236}">
                <a16:creationId xmlns:a16="http://schemas.microsoft.com/office/drawing/2014/main" id="{3730D220-A344-1FAD-ABE0-FB8D67959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4" r="2769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57952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5363D-5952-6B35-B85C-848F7EB7D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US" sz="4600">
                <a:solidFill>
                  <a:srgbClr val="FFFFFF"/>
                </a:solidFill>
              </a:rPr>
              <a:t>Data Dictionary for FIFA19</a:t>
            </a:r>
            <a:endParaRPr lang="en-IN" sz="4600">
              <a:solidFill>
                <a:srgbClr val="FFFFFF"/>
              </a:solidFill>
            </a:endParaRP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E5BA21FB-68E3-5C3D-F632-6D5C60D61A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6854086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477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D1BCE-CEF2-79F2-D59E-9CFD0E5F7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US" sz="4000" dirty="0"/>
              <a:t>Questions we need answers of?</a:t>
            </a:r>
            <a:endParaRPr lang="en-IN" sz="40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95A85F4-B60A-E671-1439-5587AE2472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8739579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4152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AE6F6-0596-FDE0-7B1F-F30F2BB94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Questions we need answers of?</a:t>
            </a:r>
            <a:endParaRPr lang="en-IN" sz="32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AEBED-26F4-60F8-14A9-BEF8C8A2E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en-US" sz="1600" dirty="0"/>
              <a:t>What is the distribution of players whose preferred foot is left vs right?</a:t>
            </a:r>
          </a:p>
          <a:p>
            <a:r>
              <a:rPr lang="en-US" sz="1600" dirty="0"/>
              <a:t>Which jersey number is the luckiest?</a:t>
            </a:r>
          </a:p>
          <a:p>
            <a:r>
              <a:rPr lang="en-US" sz="1600" dirty="0"/>
              <a:t>What is the frequency distribution of nationalities among players whose club name starts with M?</a:t>
            </a:r>
          </a:p>
          <a:p>
            <a:r>
              <a:rPr lang="en-US" sz="1600" dirty="0"/>
              <a:t>How many players have joined their respective clubs in the date range 20 May 2018 to 10 April 2019(both inclusive)?</a:t>
            </a:r>
          </a:p>
          <a:p>
            <a:r>
              <a:rPr lang="en-US" sz="1600" dirty="0"/>
              <a:t>How many players have joined their respective clubs date wise?</a:t>
            </a:r>
          </a:p>
          <a:p>
            <a:r>
              <a:rPr lang="en-US" sz="1600" dirty="0"/>
              <a:t>How many players have joined their respective clubs yearly?</a:t>
            </a:r>
          </a:p>
          <a:p>
            <a:endParaRPr lang="en-IN" sz="1600" dirty="0"/>
          </a:p>
        </p:txBody>
      </p:sp>
      <p:pic>
        <p:nvPicPr>
          <p:cNvPr id="5" name="Picture 4" descr="Football ball in goal">
            <a:extLst>
              <a:ext uri="{FF2B5EF4-FFF2-40B4-BE49-F238E27FC236}">
                <a16:creationId xmlns:a16="http://schemas.microsoft.com/office/drawing/2014/main" id="{84B7090D-51BD-4935-4782-12DFAF757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1" r="26023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4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FEAC-4527-A110-7F83-04EDDDB2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Questions we need answers of?</a:t>
            </a:r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B8EEABA-D309-4166-BE86-12FC7CAA9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5594818"/>
              </p:ext>
            </p:extLst>
          </p:nvPr>
        </p:nvGraphicFramePr>
        <p:xfrm>
          <a:off x="1668206" y="1563329"/>
          <a:ext cx="9461910" cy="4830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0854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472</Words>
  <Application>Microsoft Office PowerPoint</Application>
  <PresentationFormat>Widescreen</PresentationFormat>
  <Paragraphs>54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SQL Real Life Project Descriptive analytics of FIFA19 players</vt:lpstr>
      <vt:lpstr>Learning Objective</vt:lpstr>
      <vt:lpstr>Data Eyeballing</vt:lpstr>
      <vt:lpstr>Data Dictionary</vt:lpstr>
      <vt:lpstr>Data Dictionary for FIFA19</vt:lpstr>
      <vt:lpstr>Questions we need answers of?</vt:lpstr>
      <vt:lpstr>Questions we need answers of?</vt:lpstr>
      <vt:lpstr>Questions we need answers of?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Real Life Project Descriptive analytics of FIFA19 players</dc:title>
  <dc:creator>Kotireddy konda</dc:creator>
  <cp:lastModifiedBy>Kotireddy konda</cp:lastModifiedBy>
  <cp:revision>1</cp:revision>
  <dcterms:created xsi:type="dcterms:W3CDTF">2023-07-18T17:41:52Z</dcterms:created>
  <dcterms:modified xsi:type="dcterms:W3CDTF">2023-07-18T18:25:35Z</dcterms:modified>
</cp:coreProperties>
</file>